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idan Cioppa" userId="20366366456_tp_box_2" providerId="OAuth2" clId="{5CCC6DDB-256E-4554-9AAC-9F3DDC3B4F81}"/>
    <pc:docChg chg="custSel addSld modSld sldOrd">
      <pc:chgData name="Aidan Cioppa" userId="20366366456_tp_box_2" providerId="OAuth2" clId="{5CCC6DDB-256E-4554-9AAC-9F3DDC3B4F81}" dt="2025-12-02T18:41:50.205" v="755" actId="20577"/>
      <pc:docMkLst>
        <pc:docMk/>
      </pc:docMkLst>
      <pc:sldChg chg="modSp mod">
        <pc:chgData name="Aidan Cioppa" userId="20366366456_tp_box_2" providerId="OAuth2" clId="{5CCC6DDB-256E-4554-9AAC-9F3DDC3B4F81}" dt="2025-12-02T18:41:04.502" v="674" actId="313"/>
        <pc:sldMkLst>
          <pc:docMk/>
          <pc:sldMk cId="940088511" sldId="261"/>
        </pc:sldMkLst>
        <pc:spChg chg="mod">
          <ac:chgData name="Aidan Cioppa" userId="20366366456_tp_box_2" providerId="OAuth2" clId="{5CCC6DDB-256E-4554-9AAC-9F3DDC3B4F81}" dt="2025-12-02T18:41:04.502" v="674" actId="313"/>
          <ac:spMkLst>
            <pc:docMk/>
            <pc:sldMk cId="940088511" sldId="261"/>
            <ac:spMk id="3" creationId="{B2945DB5-CDF0-6CC4-BC5A-76A6BB3C09A1}"/>
          </ac:spMkLst>
        </pc:spChg>
      </pc:sldChg>
      <pc:sldChg chg="modSp add mod ord">
        <pc:chgData name="Aidan Cioppa" userId="20366366456_tp_box_2" providerId="OAuth2" clId="{5CCC6DDB-256E-4554-9AAC-9F3DDC3B4F81}" dt="2025-12-02T18:39:26.256" v="476"/>
        <pc:sldMkLst>
          <pc:docMk/>
          <pc:sldMk cId="2567889333" sldId="262"/>
        </pc:sldMkLst>
        <pc:spChg chg="mod">
          <ac:chgData name="Aidan Cioppa" userId="20366366456_tp_box_2" providerId="OAuth2" clId="{5CCC6DDB-256E-4554-9AAC-9F3DDC3B4F81}" dt="2025-12-02T18:39:15.110" v="474" actId="20577"/>
          <ac:spMkLst>
            <pc:docMk/>
            <pc:sldMk cId="2567889333" sldId="262"/>
            <ac:spMk id="3" creationId="{615864DB-5339-2BA6-B336-E8A46B8B2078}"/>
          </ac:spMkLst>
        </pc:spChg>
      </pc:sldChg>
      <pc:sldChg chg="modSp add mod">
        <pc:chgData name="Aidan Cioppa" userId="20366366456_tp_box_2" providerId="OAuth2" clId="{5CCC6DDB-256E-4554-9AAC-9F3DDC3B4F81}" dt="2025-12-02T18:41:50.205" v="755" actId="20577"/>
        <pc:sldMkLst>
          <pc:docMk/>
          <pc:sldMk cId="111617555" sldId="263"/>
        </pc:sldMkLst>
        <pc:spChg chg="mod">
          <ac:chgData name="Aidan Cioppa" userId="20366366456_tp_box_2" providerId="OAuth2" clId="{5CCC6DDB-256E-4554-9AAC-9F3DDC3B4F81}" dt="2025-12-02T18:41:50.205" v="755" actId="20577"/>
          <ac:spMkLst>
            <pc:docMk/>
            <pc:sldMk cId="111617555" sldId="263"/>
            <ac:spMk id="3" creationId="{3E62296A-AF24-8E1B-58F1-B6BD282D727C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9F9ADF-1FA1-4D59-94D8-3395BA796D6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7432CD7-737A-4395-94BB-C63E890FEAE8}">
      <dgm:prSet/>
      <dgm:spPr/>
      <dgm:t>
        <a:bodyPr/>
        <a:lstStyle/>
        <a:p>
          <a:pPr>
            <a:defRPr cap="all"/>
          </a:pPr>
          <a:r>
            <a:rPr lang="en-US"/>
            <a:t>Adjustable motion detection range/timeout</a:t>
          </a:r>
        </a:p>
      </dgm:t>
    </dgm:pt>
    <dgm:pt modelId="{23FFC494-9C1B-4B73-B277-8ECEB4681028}" type="parTrans" cxnId="{F9B1A183-F867-4450-9DD3-815EB1C69E89}">
      <dgm:prSet/>
      <dgm:spPr/>
      <dgm:t>
        <a:bodyPr/>
        <a:lstStyle/>
        <a:p>
          <a:endParaRPr lang="en-US"/>
        </a:p>
      </dgm:t>
    </dgm:pt>
    <dgm:pt modelId="{130F1EDC-BD45-41FF-8A20-44F109442394}" type="sibTrans" cxnId="{F9B1A183-F867-4450-9DD3-815EB1C69E89}">
      <dgm:prSet/>
      <dgm:spPr/>
      <dgm:t>
        <a:bodyPr/>
        <a:lstStyle/>
        <a:p>
          <a:endParaRPr lang="en-US"/>
        </a:p>
      </dgm:t>
    </dgm:pt>
    <dgm:pt modelId="{D88A5048-5FC4-4229-B3CE-F9510D50F3DC}">
      <dgm:prSet/>
      <dgm:spPr/>
      <dgm:t>
        <a:bodyPr/>
        <a:lstStyle/>
        <a:p>
          <a:pPr>
            <a:defRPr cap="all"/>
          </a:pPr>
          <a:r>
            <a:rPr lang="en-US"/>
            <a:t>Adjustable color</a:t>
          </a:r>
        </a:p>
      </dgm:t>
    </dgm:pt>
    <dgm:pt modelId="{7E9CF172-ADD8-443A-96EC-C8AFEDCEDB43}" type="parTrans" cxnId="{21ABAD26-4A9C-4532-A8D5-251FEE45E6D8}">
      <dgm:prSet/>
      <dgm:spPr/>
      <dgm:t>
        <a:bodyPr/>
        <a:lstStyle/>
        <a:p>
          <a:endParaRPr lang="en-US"/>
        </a:p>
      </dgm:t>
    </dgm:pt>
    <dgm:pt modelId="{10F998AD-027E-4B86-BF5B-75767944A6B7}" type="sibTrans" cxnId="{21ABAD26-4A9C-4532-A8D5-251FEE45E6D8}">
      <dgm:prSet/>
      <dgm:spPr/>
      <dgm:t>
        <a:bodyPr/>
        <a:lstStyle/>
        <a:p>
          <a:endParaRPr lang="en-US"/>
        </a:p>
      </dgm:t>
    </dgm:pt>
    <dgm:pt modelId="{ABDA42EF-8DD2-42E3-89B4-3F0E174D2A6E}">
      <dgm:prSet/>
      <dgm:spPr/>
      <dgm:t>
        <a:bodyPr/>
        <a:lstStyle/>
        <a:p>
          <a:pPr>
            <a:defRPr cap="all"/>
          </a:pPr>
          <a:r>
            <a:rPr lang="en-US"/>
            <a:t>Easily invertible logic, i.e. light room = bright instead of light room = dark</a:t>
          </a:r>
        </a:p>
      </dgm:t>
    </dgm:pt>
    <dgm:pt modelId="{E4DC0A50-0274-4EA1-B9E5-DFD6810A4443}" type="parTrans" cxnId="{70330C54-A5A0-452C-9529-5C125A371636}">
      <dgm:prSet/>
      <dgm:spPr/>
      <dgm:t>
        <a:bodyPr/>
        <a:lstStyle/>
        <a:p>
          <a:endParaRPr lang="en-US"/>
        </a:p>
      </dgm:t>
    </dgm:pt>
    <dgm:pt modelId="{60097C73-9113-4F1E-9F58-EE6FB675559B}" type="sibTrans" cxnId="{70330C54-A5A0-452C-9529-5C125A371636}">
      <dgm:prSet/>
      <dgm:spPr/>
      <dgm:t>
        <a:bodyPr/>
        <a:lstStyle/>
        <a:p>
          <a:endParaRPr lang="en-US"/>
        </a:p>
      </dgm:t>
    </dgm:pt>
    <dgm:pt modelId="{53B5F402-3916-49CD-A0F2-ED504E96C759}">
      <dgm:prSet/>
      <dgm:spPr/>
      <dgm:t>
        <a:bodyPr/>
        <a:lstStyle/>
        <a:p>
          <a:pPr>
            <a:defRPr cap="all"/>
          </a:pPr>
          <a:r>
            <a:rPr lang="en-US"/>
            <a:t>Simple setup and use</a:t>
          </a:r>
        </a:p>
      </dgm:t>
    </dgm:pt>
    <dgm:pt modelId="{E2C80E5F-81AF-4F3F-AE7E-AC1CEFA0623D}" type="parTrans" cxnId="{57C2791E-8FFB-4070-B9B6-A1BEC33DF4A9}">
      <dgm:prSet/>
      <dgm:spPr/>
      <dgm:t>
        <a:bodyPr/>
        <a:lstStyle/>
        <a:p>
          <a:endParaRPr lang="en-US"/>
        </a:p>
      </dgm:t>
    </dgm:pt>
    <dgm:pt modelId="{70172347-FED6-40FB-97D0-B25B4B20991D}" type="sibTrans" cxnId="{57C2791E-8FFB-4070-B9B6-A1BEC33DF4A9}">
      <dgm:prSet/>
      <dgm:spPr/>
      <dgm:t>
        <a:bodyPr/>
        <a:lstStyle/>
        <a:p>
          <a:endParaRPr lang="en-US"/>
        </a:p>
      </dgm:t>
    </dgm:pt>
    <dgm:pt modelId="{918893FD-CC1B-4806-AD30-37529CB55C3E}" type="pres">
      <dgm:prSet presAssocID="{DD9F9ADF-1FA1-4D59-94D8-3395BA796D6F}" presName="root" presStyleCnt="0">
        <dgm:presLayoutVars>
          <dgm:dir/>
          <dgm:resizeHandles val="exact"/>
        </dgm:presLayoutVars>
      </dgm:prSet>
      <dgm:spPr/>
    </dgm:pt>
    <dgm:pt modelId="{3177DF92-DC6B-4B13-B902-78FF83EAC623}" type="pres">
      <dgm:prSet presAssocID="{07432CD7-737A-4395-94BB-C63E890FEAE8}" presName="compNode" presStyleCnt="0"/>
      <dgm:spPr/>
    </dgm:pt>
    <dgm:pt modelId="{EDFDAE81-3E18-4643-B601-3DCE9212A898}" type="pres">
      <dgm:prSet presAssocID="{07432CD7-737A-4395-94BB-C63E890FEAE8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572164C4-C0BB-4F53-BA2D-E7B9478BE3BA}" type="pres">
      <dgm:prSet presAssocID="{07432CD7-737A-4395-94BB-C63E890FEAE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D411EC52-1863-47A9-9346-1D576C3C9599}" type="pres">
      <dgm:prSet presAssocID="{07432CD7-737A-4395-94BB-C63E890FEAE8}" presName="spaceRect" presStyleCnt="0"/>
      <dgm:spPr/>
    </dgm:pt>
    <dgm:pt modelId="{BE056B10-47E9-488E-9879-E588778D347C}" type="pres">
      <dgm:prSet presAssocID="{07432CD7-737A-4395-94BB-C63E890FEAE8}" presName="textRect" presStyleLbl="revTx" presStyleIdx="0" presStyleCnt="4">
        <dgm:presLayoutVars>
          <dgm:chMax val="1"/>
          <dgm:chPref val="1"/>
        </dgm:presLayoutVars>
      </dgm:prSet>
      <dgm:spPr/>
    </dgm:pt>
    <dgm:pt modelId="{9177DE2D-1D2A-4906-AA3C-83A3770E6406}" type="pres">
      <dgm:prSet presAssocID="{130F1EDC-BD45-41FF-8A20-44F109442394}" presName="sibTrans" presStyleCnt="0"/>
      <dgm:spPr/>
    </dgm:pt>
    <dgm:pt modelId="{E7744F21-4F3C-4533-8E50-9C72E6E40D02}" type="pres">
      <dgm:prSet presAssocID="{D88A5048-5FC4-4229-B3CE-F9510D50F3DC}" presName="compNode" presStyleCnt="0"/>
      <dgm:spPr/>
    </dgm:pt>
    <dgm:pt modelId="{00B709A4-3BD1-44B7-A901-EC7851A59B6B}" type="pres">
      <dgm:prSet presAssocID="{D88A5048-5FC4-4229-B3CE-F9510D50F3DC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ED8674E4-740E-40E2-A86E-3F0FD600539A}" type="pres">
      <dgm:prSet presAssocID="{D88A5048-5FC4-4229-B3CE-F9510D50F3D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9D41F021-0C0D-4982-8867-EADC10E5B636}" type="pres">
      <dgm:prSet presAssocID="{D88A5048-5FC4-4229-B3CE-F9510D50F3DC}" presName="spaceRect" presStyleCnt="0"/>
      <dgm:spPr/>
    </dgm:pt>
    <dgm:pt modelId="{9D59E8F3-476A-409A-A28C-914525D05314}" type="pres">
      <dgm:prSet presAssocID="{D88A5048-5FC4-4229-B3CE-F9510D50F3DC}" presName="textRect" presStyleLbl="revTx" presStyleIdx="1" presStyleCnt="4">
        <dgm:presLayoutVars>
          <dgm:chMax val="1"/>
          <dgm:chPref val="1"/>
        </dgm:presLayoutVars>
      </dgm:prSet>
      <dgm:spPr/>
    </dgm:pt>
    <dgm:pt modelId="{FB87E917-7822-4AFA-A502-EB8CB17DD1C5}" type="pres">
      <dgm:prSet presAssocID="{10F998AD-027E-4B86-BF5B-75767944A6B7}" presName="sibTrans" presStyleCnt="0"/>
      <dgm:spPr/>
    </dgm:pt>
    <dgm:pt modelId="{81860B6A-487F-4A03-A404-29E84852CA05}" type="pres">
      <dgm:prSet presAssocID="{ABDA42EF-8DD2-42E3-89B4-3F0E174D2A6E}" presName="compNode" presStyleCnt="0"/>
      <dgm:spPr/>
    </dgm:pt>
    <dgm:pt modelId="{30F6733F-5DAD-4AA6-9D49-B5D112024561}" type="pres">
      <dgm:prSet presAssocID="{ABDA42EF-8DD2-42E3-89B4-3F0E174D2A6E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F0864AE2-91B6-41FD-967D-E53F71F1E12C}" type="pres">
      <dgm:prSet presAssocID="{ABDA42EF-8DD2-42E3-89B4-3F0E174D2A6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15F3BAD6-A18C-4609-B64E-9965B82A20A1}" type="pres">
      <dgm:prSet presAssocID="{ABDA42EF-8DD2-42E3-89B4-3F0E174D2A6E}" presName="spaceRect" presStyleCnt="0"/>
      <dgm:spPr/>
    </dgm:pt>
    <dgm:pt modelId="{52824C16-EFB5-4110-AD34-686BA9C56389}" type="pres">
      <dgm:prSet presAssocID="{ABDA42EF-8DD2-42E3-89B4-3F0E174D2A6E}" presName="textRect" presStyleLbl="revTx" presStyleIdx="2" presStyleCnt="4">
        <dgm:presLayoutVars>
          <dgm:chMax val="1"/>
          <dgm:chPref val="1"/>
        </dgm:presLayoutVars>
      </dgm:prSet>
      <dgm:spPr/>
    </dgm:pt>
    <dgm:pt modelId="{71BAB6E2-2EFF-4490-80FA-926A530F11BF}" type="pres">
      <dgm:prSet presAssocID="{60097C73-9113-4F1E-9F58-EE6FB675559B}" presName="sibTrans" presStyleCnt="0"/>
      <dgm:spPr/>
    </dgm:pt>
    <dgm:pt modelId="{1A6EAA04-1CDA-4952-A72C-32C8664F8D6A}" type="pres">
      <dgm:prSet presAssocID="{53B5F402-3916-49CD-A0F2-ED504E96C759}" presName="compNode" presStyleCnt="0"/>
      <dgm:spPr/>
    </dgm:pt>
    <dgm:pt modelId="{002F2610-C379-4EC6-B60B-0D9E84909D08}" type="pres">
      <dgm:prSet presAssocID="{53B5F402-3916-49CD-A0F2-ED504E96C759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D4A6C298-210D-443B-A1A2-632FB9804B6A}" type="pres">
      <dgm:prSet presAssocID="{53B5F402-3916-49CD-A0F2-ED504E96C75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85BA5E8F-3EE0-4B09-B376-D26177EC9DEF}" type="pres">
      <dgm:prSet presAssocID="{53B5F402-3916-49CD-A0F2-ED504E96C759}" presName="spaceRect" presStyleCnt="0"/>
      <dgm:spPr/>
    </dgm:pt>
    <dgm:pt modelId="{0F40E1EB-0BBF-4F0C-9E38-1A5E5E2F1BB3}" type="pres">
      <dgm:prSet presAssocID="{53B5F402-3916-49CD-A0F2-ED504E96C75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92C6508-AD69-4706-A895-22AEF56169B1}" type="presOf" srcId="{DD9F9ADF-1FA1-4D59-94D8-3395BA796D6F}" destId="{918893FD-CC1B-4806-AD30-37529CB55C3E}" srcOrd="0" destOrd="0" presId="urn:microsoft.com/office/officeart/2018/5/layout/IconLeafLabelList"/>
    <dgm:cxn modelId="{5D96D60D-5355-4D72-B67E-9DF3D9B0C5EB}" type="presOf" srcId="{D88A5048-5FC4-4229-B3CE-F9510D50F3DC}" destId="{9D59E8F3-476A-409A-A28C-914525D05314}" srcOrd="0" destOrd="0" presId="urn:microsoft.com/office/officeart/2018/5/layout/IconLeafLabelList"/>
    <dgm:cxn modelId="{57C2791E-8FFB-4070-B9B6-A1BEC33DF4A9}" srcId="{DD9F9ADF-1FA1-4D59-94D8-3395BA796D6F}" destId="{53B5F402-3916-49CD-A0F2-ED504E96C759}" srcOrd="3" destOrd="0" parTransId="{E2C80E5F-81AF-4F3F-AE7E-AC1CEFA0623D}" sibTransId="{70172347-FED6-40FB-97D0-B25B4B20991D}"/>
    <dgm:cxn modelId="{21ABAD26-4A9C-4532-A8D5-251FEE45E6D8}" srcId="{DD9F9ADF-1FA1-4D59-94D8-3395BA796D6F}" destId="{D88A5048-5FC4-4229-B3CE-F9510D50F3DC}" srcOrd="1" destOrd="0" parTransId="{7E9CF172-ADD8-443A-96EC-C8AFEDCEDB43}" sibTransId="{10F998AD-027E-4B86-BF5B-75767944A6B7}"/>
    <dgm:cxn modelId="{8748742B-61CB-4586-ABC4-A28EFFDC3F36}" type="presOf" srcId="{ABDA42EF-8DD2-42E3-89B4-3F0E174D2A6E}" destId="{52824C16-EFB5-4110-AD34-686BA9C56389}" srcOrd="0" destOrd="0" presId="urn:microsoft.com/office/officeart/2018/5/layout/IconLeafLabelList"/>
    <dgm:cxn modelId="{B473E641-F82A-46C3-ADD7-FC808EE41093}" type="presOf" srcId="{53B5F402-3916-49CD-A0F2-ED504E96C759}" destId="{0F40E1EB-0BBF-4F0C-9E38-1A5E5E2F1BB3}" srcOrd="0" destOrd="0" presId="urn:microsoft.com/office/officeart/2018/5/layout/IconLeafLabelList"/>
    <dgm:cxn modelId="{70330C54-A5A0-452C-9529-5C125A371636}" srcId="{DD9F9ADF-1FA1-4D59-94D8-3395BA796D6F}" destId="{ABDA42EF-8DD2-42E3-89B4-3F0E174D2A6E}" srcOrd="2" destOrd="0" parTransId="{E4DC0A50-0274-4EA1-B9E5-DFD6810A4443}" sibTransId="{60097C73-9113-4F1E-9F58-EE6FB675559B}"/>
    <dgm:cxn modelId="{F9B1A183-F867-4450-9DD3-815EB1C69E89}" srcId="{DD9F9ADF-1FA1-4D59-94D8-3395BA796D6F}" destId="{07432CD7-737A-4395-94BB-C63E890FEAE8}" srcOrd="0" destOrd="0" parTransId="{23FFC494-9C1B-4B73-B277-8ECEB4681028}" sibTransId="{130F1EDC-BD45-41FF-8A20-44F109442394}"/>
    <dgm:cxn modelId="{94420DA4-B891-4970-9D9E-2C0CE208C529}" type="presOf" srcId="{07432CD7-737A-4395-94BB-C63E890FEAE8}" destId="{BE056B10-47E9-488E-9879-E588778D347C}" srcOrd="0" destOrd="0" presId="urn:microsoft.com/office/officeart/2018/5/layout/IconLeafLabelList"/>
    <dgm:cxn modelId="{911F0744-BD1C-48A7-B523-395C78252E1D}" type="presParOf" srcId="{918893FD-CC1B-4806-AD30-37529CB55C3E}" destId="{3177DF92-DC6B-4B13-B902-78FF83EAC623}" srcOrd="0" destOrd="0" presId="urn:microsoft.com/office/officeart/2018/5/layout/IconLeafLabelList"/>
    <dgm:cxn modelId="{AD98BC9D-48B1-4E48-8A2C-7E39FE3B7665}" type="presParOf" srcId="{3177DF92-DC6B-4B13-B902-78FF83EAC623}" destId="{EDFDAE81-3E18-4643-B601-3DCE9212A898}" srcOrd="0" destOrd="0" presId="urn:microsoft.com/office/officeart/2018/5/layout/IconLeafLabelList"/>
    <dgm:cxn modelId="{B8093AE8-1785-429F-BFF3-A32AAE878AAD}" type="presParOf" srcId="{3177DF92-DC6B-4B13-B902-78FF83EAC623}" destId="{572164C4-C0BB-4F53-BA2D-E7B9478BE3BA}" srcOrd="1" destOrd="0" presId="urn:microsoft.com/office/officeart/2018/5/layout/IconLeafLabelList"/>
    <dgm:cxn modelId="{55FE5220-2EAE-4428-A00D-461E0A7EE4EC}" type="presParOf" srcId="{3177DF92-DC6B-4B13-B902-78FF83EAC623}" destId="{D411EC52-1863-47A9-9346-1D576C3C9599}" srcOrd="2" destOrd="0" presId="urn:microsoft.com/office/officeart/2018/5/layout/IconLeafLabelList"/>
    <dgm:cxn modelId="{976C8059-A53E-4B79-B1B3-1306446A44E2}" type="presParOf" srcId="{3177DF92-DC6B-4B13-B902-78FF83EAC623}" destId="{BE056B10-47E9-488E-9879-E588778D347C}" srcOrd="3" destOrd="0" presId="urn:microsoft.com/office/officeart/2018/5/layout/IconLeafLabelList"/>
    <dgm:cxn modelId="{0F4D28F5-AB8E-40F6-BF1F-D18DF8023537}" type="presParOf" srcId="{918893FD-CC1B-4806-AD30-37529CB55C3E}" destId="{9177DE2D-1D2A-4906-AA3C-83A3770E6406}" srcOrd="1" destOrd="0" presId="urn:microsoft.com/office/officeart/2018/5/layout/IconLeafLabelList"/>
    <dgm:cxn modelId="{66A0CA6F-DD20-45AD-9F4B-EF499E0E0DD5}" type="presParOf" srcId="{918893FD-CC1B-4806-AD30-37529CB55C3E}" destId="{E7744F21-4F3C-4533-8E50-9C72E6E40D02}" srcOrd="2" destOrd="0" presId="urn:microsoft.com/office/officeart/2018/5/layout/IconLeafLabelList"/>
    <dgm:cxn modelId="{BEEFE46B-E3B3-4204-949A-CB071C9BBE83}" type="presParOf" srcId="{E7744F21-4F3C-4533-8E50-9C72E6E40D02}" destId="{00B709A4-3BD1-44B7-A901-EC7851A59B6B}" srcOrd="0" destOrd="0" presId="urn:microsoft.com/office/officeart/2018/5/layout/IconLeafLabelList"/>
    <dgm:cxn modelId="{083418FF-C277-4D9C-915B-BA2759802C27}" type="presParOf" srcId="{E7744F21-4F3C-4533-8E50-9C72E6E40D02}" destId="{ED8674E4-740E-40E2-A86E-3F0FD600539A}" srcOrd="1" destOrd="0" presId="urn:microsoft.com/office/officeart/2018/5/layout/IconLeafLabelList"/>
    <dgm:cxn modelId="{AB2AB4E9-B303-437E-81D6-FEA85DB5FC58}" type="presParOf" srcId="{E7744F21-4F3C-4533-8E50-9C72E6E40D02}" destId="{9D41F021-0C0D-4982-8867-EADC10E5B636}" srcOrd="2" destOrd="0" presId="urn:microsoft.com/office/officeart/2018/5/layout/IconLeafLabelList"/>
    <dgm:cxn modelId="{D400D79C-6E46-495E-BD87-1C003AAC0B0F}" type="presParOf" srcId="{E7744F21-4F3C-4533-8E50-9C72E6E40D02}" destId="{9D59E8F3-476A-409A-A28C-914525D05314}" srcOrd="3" destOrd="0" presId="urn:microsoft.com/office/officeart/2018/5/layout/IconLeafLabelList"/>
    <dgm:cxn modelId="{1B36E648-AE0B-4DEE-B1A7-2F7FF67B6474}" type="presParOf" srcId="{918893FD-CC1B-4806-AD30-37529CB55C3E}" destId="{FB87E917-7822-4AFA-A502-EB8CB17DD1C5}" srcOrd="3" destOrd="0" presId="urn:microsoft.com/office/officeart/2018/5/layout/IconLeafLabelList"/>
    <dgm:cxn modelId="{D8713109-A5A0-4DAB-B142-27343CBE1D7D}" type="presParOf" srcId="{918893FD-CC1B-4806-AD30-37529CB55C3E}" destId="{81860B6A-487F-4A03-A404-29E84852CA05}" srcOrd="4" destOrd="0" presId="urn:microsoft.com/office/officeart/2018/5/layout/IconLeafLabelList"/>
    <dgm:cxn modelId="{ED94D35F-5F94-4487-9C82-917AD7584782}" type="presParOf" srcId="{81860B6A-487F-4A03-A404-29E84852CA05}" destId="{30F6733F-5DAD-4AA6-9D49-B5D112024561}" srcOrd="0" destOrd="0" presId="urn:microsoft.com/office/officeart/2018/5/layout/IconLeafLabelList"/>
    <dgm:cxn modelId="{B7B8BDF6-CE81-4D22-85C3-10B133178B80}" type="presParOf" srcId="{81860B6A-487F-4A03-A404-29E84852CA05}" destId="{F0864AE2-91B6-41FD-967D-E53F71F1E12C}" srcOrd="1" destOrd="0" presId="urn:microsoft.com/office/officeart/2018/5/layout/IconLeafLabelList"/>
    <dgm:cxn modelId="{0B0E2FD0-1030-4DA7-AE46-E08E46444054}" type="presParOf" srcId="{81860B6A-487F-4A03-A404-29E84852CA05}" destId="{15F3BAD6-A18C-4609-B64E-9965B82A20A1}" srcOrd="2" destOrd="0" presId="urn:microsoft.com/office/officeart/2018/5/layout/IconLeafLabelList"/>
    <dgm:cxn modelId="{F5CC5487-FB40-4F8A-A01D-8CAD9321E385}" type="presParOf" srcId="{81860B6A-487F-4A03-A404-29E84852CA05}" destId="{52824C16-EFB5-4110-AD34-686BA9C56389}" srcOrd="3" destOrd="0" presId="urn:microsoft.com/office/officeart/2018/5/layout/IconLeafLabelList"/>
    <dgm:cxn modelId="{7736BA8A-2BF6-4F7C-85FC-90EA2CD20043}" type="presParOf" srcId="{918893FD-CC1B-4806-AD30-37529CB55C3E}" destId="{71BAB6E2-2EFF-4490-80FA-926A530F11BF}" srcOrd="5" destOrd="0" presId="urn:microsoft.com/office/officeart/2018/5/layout/IconLeafLabelList"/>
    <dgm:cxn modelId="{296D424C-8E90-44CC-BC78-520593727F68}" type="presParOf" srcId="{918893FD-CC1B-4806-AD30-37529CB55C3E}" destId="{1A6EAA04-1CDA-4952-A72C-32C8664F8D6A}" srcOrd="6" destOrd="0" presId="urn:microsoft.com/office/officeart/2018/5/layout/IconLeafLabelList"/>
    <dgm:cxn modelId="{102F1387-776F-434C-874D-1C4D931E1E09}" type="presParOf" srcId="{1A6EAA04-1CDA-4952-A72C-32C8664F8D6A}" destId="{002F2610-C379-4EC6-B60B-0D9E84909D08}" srcOrd="0" destOrd="0" presId="urn:microsoft.com/office/officeart/2018/5/layout/IconLeafLabelList"/>
    <dgm:cxn modelId="{1765323A-252B-41EF-BA3F-B61F01CD2E19}" type="presParOf" srcId="{1A6EAA04-1CDA-4952-A72C-32C8664F8D6A}" destId="{D4A6C298-210D-443B-A1A2-632FB9804B6A}" srcOrd="1" destOrd="0" presId="urn:microsoft.com/office/officeart/2018/5/layout/IconLeafLabelList"/>
    <dgm:cxn modelId="{AA8812CA-0DD8-4A3C-B8BD-18D445EC0676}" type="presParOf" srcId="{1A6EAA04-1CDA-4952-A72C-32C8664F8D6A}" destId="{85BA5E8F-3EE0-4B09-B376-D26177EC9DEF}" srcOrd="2" destOrd="0" presId="urn:microsoft.com/office/officeart/2018/5/layout/IconLeafLabelList"/>
    <dgm:cxn modelId="{EFC6B98D-8574-494D-BAF2-C21E17A2F24F}" type="presParOf" srcId="{1A6EAA04-1CDA-4952-A72C-32C8664F8D6A}" destId="{0F40E1EB-0BBF-4F0C-9E38-1A5E5E2F1BB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6F15CA-6727-477E-915B-3E23C0C0377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B98F9C4-C581-4DB7-9A93-597F1C2ADD76}">
      <dgm:prSet/>
      <dgm:spPr/>
      <dgm:t>
        <a:bodyPr/>
        <a:lstStyle/>
        <a:p>
          <a:r>
            <a:rPr lang="en-US"/>
            <a:t>The uno has a small amount of memory and each individual LED in the strip requires about 4 bytes of memory. </a:t>
          </a:r>
        </a:p>
      </dgm:t>
    </dgm:pt>
    <dgm:pt modelId="{0E8B5469-4E8B-4D30-9D36-E35EE68C057E}" type="parTrans" cxnId="{F4BFCC2A-4FBA-4526-BDCE-D9AED6E94D03}">
      <dgm:prSet/>
      <dgm:spPr/>
      <dgm:t>
        <a:bodyPr/>
        <a:lstStyle/>
        <a:p>
          <a:endParaRPr lang="en-US"/>
        </a:p>
      </dgm:t>
    </dgm:pt>
    <dgm:pt modelId="{EAC24ED0-82D0-4AB3-A9B1-C57FA21AD211}" type="sibTrans" cxnId="{F4BFCC2A-4FBA-4526-BDCE-D9AED6E94D03}">
      <dgm:prSet/>
      <dgm:spPr/>
      <dgm:t>
        <a:bodyPr/>
        <a:lstStyle/>
        <a:p>
          <a:endParaRPr lang="en-US"/>
        </a:p>
      </dgm:t>
    </dgm:pt>
    <dgm:pt modelId="{0F29A9BC-3715-47FD-85A5-1C257607238E}">
      <dgm:prSet/>
      <dgm:spPr/>
      <dgm:t>
        <a:bodyPr/>
        <a:lstStyle/>
        <a:p>
          <a:r>
            <a:rPr lang="en-US"/>
            <a:t>Due to the necessary size of tasks, this caused all the memory to be used when addressing only 3 LEDs in the strip. </a:t>
          </a:r>
        </a:p>
      </dgm:t>
    </dgm:pt>
    <dgm:pt modelId="{82D6242A-8D8A-41B1-8144-0E5A39EAC05E}" type="parTrans" cxnId="{5A9B9793-8EB1-4035-83D6-0778600225DB}">
      <dgm:prSet/>
      <dgm:spPr/>
      <dgm:t>
        <a:bodyPr/>
        <a:lstStyle/>
        <a:p>
          <a:endParaRPr lang="en-US"/>
        </a:p>
      </dgm:t>
    </dgm:pt>
    <dgm:pt modelId="{C65A3497-47A2-40E1-AB10-9F055D76CA6C}" type="sibTrans" cxnId="{5A9B9793-8EB1-4035-83D6-0778600225DB}">
      <dgm:prSet/>
      <dgm:spPr/>
      <dgm:t>
        <a:bodyPr/>
        <a:lstStyle/>
        <a:p>
          <a:endParaRPr lang="en-US"/>
        </a:p>
      </dgm:t>
    </dgm:pt>
    <dgm:pt modelId="{BE8F04A7-CB06-4186-A9D1-3C036E809854}">
      <dgm:prSet/>
      <dgm:spPr/>
      <dgm:t>
        <a:bodyPr/>
        <a:lstStyle/>
        <a:p>
          <a:r>
            <a:rPr lang="en-US"/>
            <a:t>Due to this, a board with more memory had to be used in order to allow for ~200 LEDs in the strip to be used with space to build on color toggling in the future	</a:t>
          </a:r>
        </a:p>
      </dgm:t>
    </dgm:pt>
    <dgm:pt modelId="{33A6C25A-61F2-4A7E-B593-B98B859EE6E9}" type="parTrans" cxnId="{19A5AAFB-AEE1-469C-A830-163A5769149E}">
      <dgm:prSet/>
      <dgm:spPr/>
      <dgm:t>
        <a:bodyPr/>
        <a:lstStyle/>
        <a:p>
          <a:endParaRPr lang="en-US"/>
        </a:p>
      </dgm:t>
    </dgm:pt>
    <dgm:pt modelId="{A9933A1E-4530-4190-A86B-9F459D7DAE23}" type="sibTrans" cxnId="{19A5AAFB-AEE1-469C-A830-163A5769149E}">
      <dgm:prSet/>
      <dgm:spPr/>
      <dgm:t>
        <a:bodyPr/>
        <a:lstStyle/>
        <a:p>
          <a:endParaRPr lang="en-US"/>
        </a:p>
      </dgm:t>
    </dgm:pt>
    <dgm:pt modelId="{F28904F0-6A38-4AE3-A4FE-B8772E4874BB}" type="pres">
      <dgm:prSet presAssocID="{A06F15CA-6727-477E-915B-3E23C0C0377E}" presName="root" presStyleCnt="0">
        <dgm:presLayoutVars>
          <dgm:dir/>
          <dgm:resizeHandles val="exact"/>
        </dgm:presLayoutVars>
      </dgm:prSet>
      <dgm:spPr/>
    </dgm:pt>
    <dgm:pt modelId="{81C07666-B2FD-43C6-BA8A-B53255573CC2}" type="pres">
      <dgm:prSet presAssocID="{3B98F9C4-C581-4DB7-9A93-597F1C2ADD76}" presName="compNode" presStyleCnt="0"/>
      <dgm:spPr/>
    </dgm:pt>
    <dgm:pt modelId="{F7CC23CA-4417-4D6E-B28B-0DF639272758}" type="pres">
      <dgm:prSet presAssocID="{3B98F9C4-C581-4DB7-9A93-597F1C2ADD76}" presName="bgRect" presStyleLbl="bgShp" presStyleIdx="0" presStyleCnt="3"/>
      <dgm:spPr/>
    </dgm:pt>
    <dgm:pt modelId="{9763D203-EB70-4FE1-86A8-4AD665A48B4B}" type="pres">
      <dgm:prSet presAssocID="{3B98F9C4-C581-4DB7-9A93-597F1C2ADD7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BB216AB-B0D2-49AE-AEDC-40FB6D607002}" type="pres">
      <dgm:prSet presAssocID="{3B98F9C4-C581-4DB7-9A93-597F1C2ADD76}" presName="spaceRect" presStyleCnt="0"/>
      <dgm:spPr/>
    </dgm:pt>
    <dgm:pt modelId="{060248D5-6EC4-4B06-8D18-F2D646E138E3}" type="pres">
      <dgm:prSet presAssocID="{3B98F9C4-C581-4DB7-9A93-597F1C2ADD76}" presName="parTx" presStyleLbl="revTx" presStyleIdx="0" presStyleCnt="3">
        <dgm:presLayoutVars>
          <dgm:chMax val="0"/>
          <dgm:chPref val="0"/>
        </dgm:presLayoutVars>
      </dgm:prSet>
      <dgm:spPr/>
    </dgm:pt>
    <dgm:pt modelId="{8A390D1D-79C1-4AC8-91DA-5B48E47682E5}" type="pres">
      <dgm:prSet presAssocID="{EAC24ED0-82D0-4AB3-A9B1-C57FA21AD211}" presName="sibTrans" presStyleCnt="0"/>
      <dgm:spPr/>
    </dgm:pt>
    <dgm:pt modelId="{3A32A47A-0E9A-40E2-B2C6-99948F63BF35}" type="pres">
      <dgm:prSet presAssocID="{0F29A9BC-3715-47FD-85A5-1C257607238E}" presName="compNode" presStyleCnt="0"/>
      <dgm:spPr/>
    </dgm:pt>
    <dgm:pt modelId="{7A26577F-FA09-4286-94FF-BA61B3AF69C5}" type="pres">
      <dgm:prSet presAssocID="{0F29A9BC-3715-47FD-85A5-1C257607238E}" presName="bgRect" presStyleLbl="bgShp" presStyleIdx="1" presStyleCnt="3"/>
      <dgm:spPr/>
    </dgm:pt>
    <dgm:pt modelId="{47C333ED-2453-454A-939F-0544F657E881}" type="pres">
      <dgm:prSet presAssocID="{0F29A9BC-3715-47FD-85A5-1C257607238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nner"/>
        </a:ext>
      </dgm:extLst>
    </dgm:pt>
    <dgm:pt modelId="{0BCD797B-23D6-4920-B888-02C9A9E9ED20}" type="pres">
      <dgm:prSet presAssocID="{0F29A9BC-3715-47FD-85A5-1C257607238E}" presName="spaceRect" presStyleCnt="0"/>
      <dgm:spPr/>
    </dgm:pt>
    <dgm:pt modelId="{C1004F4F-1452-4D6A-907B-748861C9F856}" type="pres">
      <dgm:prSet presAssocID="{0F29A9BC-3715-47FD-85A5-1C257607238E}" presName="parTx" presStyleLbl="revTx" presStyleIdx="1" presStyleCnt="3">
        <dgm:presLayoutVars>
          <dgm:chMax val="0"/>
          <dgm:chPref val="0"/>
        </dgm:presLayoutVars>
      </dgm:prSet>
      <dgm:spPr/>
    </dgm:pt>
    <dgm:pt modelId="{E1156F08-E910-4210-AF22-7FE07DB33466}" type="pres">
      <dgm:prSet presAssocID="{C65A3497-47A2-40E1-AB10-9F055D76CA6C}" presName="sibTrans" presStyleCnt="0"/>
      <dgm:spPr/>
    </dgm:pt>
    <dgm:pt modelId="{908BBD8E-1CD8-4FB5-AB6E-7BFDC8E2C3B7}" type="pres">
      <dgm:prSet presAssocID="{BE8F04A7-CB06-4186-A9D1-3C036E809854}" presName="compNode" presStyleCnt="0"/>
      <dgm:spPr/>
    </dgm:pt>
    <dgm:pt modelId="{A6CC4F94-A84B-453C-8E00-9A0491882039}" type="pres">
      <dgm:prSet presAssocID="{BE8F04A7-CB06-4186-A9D1-3C036E809854}" presName="bgRect" presStyleLbl="bgShp" presStyleIdx="2" presStyleCnt="3"/>
      <dgm:spPr/>
    </dgm:pt>
    <dgm:pt modelId="{57F551DB-CC03-41F3-9CF1-5974F5FD8510}" type="pres">
      <dgm:prSet presAssocID="{BE8F04A7-CB06-4186-A9D1-3C036E80985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300847B-3B40-4CB8-9B3C-EA0338ACF8B9}" type="pres">
      <dgm:prSet presAssocID="{BE8F04A7-CB06-4186-A9D1-3C036E809854}" presName="spaceRect" presStyleCnt="0"/>
      <dgm:spPr/>
    </dgm:pt>
    <dgm:pt modelId="{B36954E9-FC3B-498D-8B7B-F833489FB9B5}" type="pres">
      <dgm:prSet presAssocID="{BE8F04A7-CB06-4186-A9D1-3C036E80985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4BFCC2A-4FBA-4526-BDCE-D9AED6E94D03}" srcId="{A06F15CA-6727-477E-915B-3E23C0C0377E}" destId="{3B98F9C4-C581-4DB7-9A93-597F1C2ADD76}" srcOrd="0" destOrd="0" parTransId="{0E8B5469-4E8B-4D30-9D36-E35EE68C057E}" sibTransId="{EAC24ED0-82D0-4AB3-A9B1-C57FA21AD211}"/>
    <dgm:cxn modelId="{E8289545-6D74-4F2F-AF07-FFE9B4067F54}" type="presOf" srcId="{0F29A9BC-3715-47FD-85A5-1C257607238E}" destId="{C1004F4F-1452-4D6A-907B-748861C9F856}" srcOrd="0" destOrd="0" presId="urn:microsoft.com/office/officeart/2018/2/layout/IconVerticalSolidList"/>
    <dgm:cxn modelId="{B1DA8B8A-9405-4D94-AB91-4E72B1FB2573}" type="presOf" srcId="{3B98F9C4-C581-4DB7-9A93-597F1C2ADD76}" destId="{060248D5-6EC4-4B06-8D18-F2D646E138E3}" srcOrd="0" destOrd="0" presId="urn:microsoft.com/office/officeart/2018/2/layout/IconVerticalSolidList"/>
    <dgm:cxn modelId="{5A9B9793-8EB1-4035-83D6-0778600225DB}" srcId="{A06F15CA-6727-477E-915B-3E23C0C0377E}" destId="{0F29A9BC-3715-47FD-85A5-1C257607238E}" srcOrd="1" destOrd="0" parTransId="{82D6242A-8D8A-41B1-8144-0E5A39EAC05E}" sibTransId="{C65A3497-47A2-40E1-AB10-9F055D76CA6C}"/>
    <dgm:cxn modelId="{0F508DC2-0251-482F-9B61-50A2344EF42A}" type="presOf" srcId="{A06F15CA-6727-477E-915B-3E23C0C0377E}" destId="{F28904F0-6A38-4AE3-A4FE-B8772E4874BB}" srcOrd="0" destOrd="0" presId="urn:microsoft.com/office/officeart/2018/2/layout/IconVerticalSolidList"/>
    <dgm:cxn modelId="{0634B2F2-C160-48ED-B324-AEE4A736EA85}" type="presOf" srcId="{BE8F04A7-CB06-4186-A9D1-3C036E809854}" destId="{B36954E9-FC3B-498D-8B7B-F833489FB9B5}" srcOrd="0" destOrd="0" presId="urn:microsoft.com/office/officeart/2018/2/layout/IconVerticalSolidList"/>
    <dgm:cxn modelId="{19A5AAFB-AEE1-469C-A830-163A5769149E}" srcId="{A06F15CA-6727-477E-915B-3E23C0C0377E}" destId="{BE8F04A7-CB06-4186-A9D1-3C036E809854}" srcOrd="2" destOrd="0" parTransId="{33A6C25A-61F2-4A7E-B593-B98B859EE6E9}" sibTransId="{A9933A1E-4530-4190-A86B-9F459D7DAE23}"/>
    <dgm:cxn modelId="{64EA2483-EDE2-4CB8-8ABC-91C2CBAF977C}" type="presParOf" srcId="{F28904F0-6A38-4AE3-A4FE-B8772E4874BB}" destId="{81C07666-B2FD-43C6-BA8A-B53255573CC2}" srcOrd="0" destOrd="0" presId="urn:microsoft.com/office/officeart/2018/2/layout/IconVerticalSolidList"/>
    <dgm:cxn modelId="{8C7EAE1C-08D2-4CC0-B1F7-37C82016C127}" type="presParOf" srcId="{81C07666-B2FD-43C6-BA8A-B53255573CC2}" destId="{F7CC23CA-4417-4D6E-B28B-0DF639272758}" srcOrd="0" destOrd="0" presId="urn:microsoft.com/office/officeart/2018/2/layout/IconVerticalSolidList"/>
    <dgm:cxn modelId="{8C5C924D-165D-4898-A4B0-D1EE3394A71E}" type="presParOf" srcId="{81C07666-B2FD-43C6-BA8A-B53255573CC2}" destId="{9763D203-EB70-4FE1-86A8-4AD665A48B4B}" srcOrd="1" destOrd="0" presId="urn:microsoft.com/office/officeart/2018/2/layout/IconVerticalSolidList"/>
    <dgm:cxn modelId="{6B04471B-38BA-48BB-AF7C-E0A9C43DEC24}" type="presParOf" srcId="{81C07666-B2FD-43C6-BA8A-B53255573CC2}" destId="{2BB216AB-B0D2-49AE-AEDC-40FB6D607002}" srcOrd="2" destOrd="0" presId="urn:microsoft.com/office/officeart/2018/2/layout/IconVerticalSolidList"/>
    <dgm:cxn modelId="{3322B089-3C71-4F09-ACF5-8AFE18B210F2}" type="presParOf" srcId="{81C07666-B2FD-43C6-BA8A-B53255573CC2}" destId="{060248D5-6EC4-4B06-8D18-F2D646E138E3}" srcOrd="3" destOrd="0" presId="urn:microsoft.com/office/officeart/2018/2/layout/IconVerticalSolidList"/>
    <dgm:cxn modelId="{94928CCF-4909-4153-B421-7BD7971F99D9}" type="presParOf" srcId="{F28904F0-6A38-4AE3-A4FE-B8772E4874BB}" destId="{8A390D1D-79C1-4AC8-91DA-5B48E47682E5}" srcOrd="1" destOrd="0" presId="urn:microsoft.com/office/officeart/2018/2/layout/IconVerticalSolidList"/>
    <dgm:cxn modelId="{C5A2CD39-D31B-41AC-A085-6D9039BB79C1}" type="presParOf" srcId="{F28904F0-6A38-4AE3-A4FE-B8772E4874BB}" destId="{3A32A47A-0E9A-40E2-B2C6-99948F63BF35}" srcOrd="2" destOrd="0" presId="urn:microsoft.com/office/officeart/2018/2/layout/IconVerticalSolidList"/>
    <dgm:cxn modelId="{42CA6371-1DC7-407B-A3DD-A90E856DA349}" type="presParOf" srcId="{3A32A47A-0E9A-40E2-B2C6-99948F63BF35}" destId="{7A26577F-FA09-4286-94FF-BA61B3AF69C5}" srcOrd="0" destOrd="0" presId="urn:microsoft.com/office/officeart/2018/2/layout/IconVerticalSolidList"/>
    <dgm:cxn modelId="{7BEF0FB0-D0F2-4854-BC8C-5178EAEF7E22}" type="presParOf" srcId="{3A32A47A-0E9A-40E2-B2C6-99948F63BF35}" destId="{47C333ED-2453-454A-939F-0544F657E881}" srcOrd="1" destOrd="0" presId="urn:microsoft.com/office/officeart/2018/2/layout/IconVerticalSolidList"/>
    <dgm:cxn modelId="{31709C74-AF3B-4B94-AA0D-DD01C82127B3}" type="presParOf" srcId="{3A32A47A-0E9A-40E2-B2C6-99948F63BF35}" destId="{0BCD797B-23D6-4920-B888-02C9A9E9ED20}" srcOrd="2" destOrd="0" presId="urn:microsoft.com/office/officeart/2018/2/layout/IconVerticalSolidList"/>
    <dgm:cxn modelId="{C29C2332-E5BA-4262-A1F2-A0FEFC444857}" type="presParOf" srcId="{3A32A47A-0E9A-40E2-B2C6-99948F63BF35}" destId="{C1004F4F-1452-4D6A-907B-748861C9F856}" srcOrd="3" destOrd="0" presId="urn:microsoft.com/office/officeart/2018/2/layout/IconVerticalSolidList"/>
    <dgm:cxn modelId="{3DE3C436-2C5F-47DA-8988-8E63DA5F49B9}" type="presParOf" srcId="{F28904F0-6A38-4AE3-A4FE-B8772E4874BB}" destId="{E1156F08-E910-4210-AF22-7FE07DB33466}" srcOrd="3" destOrd="0" presId="urn:microsoft.com/office/officeart/2018/2/layout/IconVerticalSolidList"/>
    <dgm:cxn modelId="{74A7C4E4-B210-428B-9E43-849A578127C6}" type="presParOf" srcId="{F28904F0-6A38-4AE3-A4FE-B8772E4874BB}" destId="{908BBD8E-1CD8-4FB5-AB6E-7BFDC8E2C3B7}" srcOrd="4" destOrd="0" presId="urn:microsoft.com/office/officeart/2018/2/layout/IconVerticalSolidList"/>
    <dgm:cxn modelId="{818A6551-B943-47BA-8D02-B500759E14FF}" type="presParOf" srcId="{908BBD8E-1CD8-4FB5-AB6E-7BFDC8E2C3B7}" destId="{A6CC4F94-A84B-453C-8E00-9A0491882039}" srcOrd="0" destOrd="0" presId="urn:microsoft.com/office/officeart/2018/2/layout/IconVerticalSolidList"/>
    <dgm:cxn modelId="{48E59BC2-AA36-480C-9114-ADFFD564F0EB}" type="presParOf" srcId="{908BBD8E-1CD8-4FB5-AB6E-7BFDC8E2C3B7}" destId="{57F551DB-CC03-41F3-9CF1-5974F5FD8510}" srcOrd="1" destOrd="0" presId="urn:microsoft.com/office/officeart/2018/2/layout/IconVerticalSolidList"/>
    <dgm:cxn modelId="{46E2BD08-61DE-48B0-9B52-F4D7575F945A}" type="presParOf" srcId="{908BBD8E-1CD8-4FB5-AB6E-7BFDC8E2C3B7}" destId="{2300847B-3B40-4CB8-9B3C-EA0338ACF8B9}" srcOrd="2" destOrd="0" presId="urn:microsoft.com/office/officeart/2018/2/layout/IconVerticalSolidList"/>
    <dgm:cxn modelId="{973CF879-28C7-40E2-8818-E48488A408E7}" type="presParOf" srcId="{908BBD8E-1CD8-4FB5-AB6E-7BFDC8E2C3B7}" destId="{B36954E9-FC3B-498D-8B7B-F833489FB9B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AB404C5-270B-49B0-A5FD-F4CD55D546FD}" type="doc">
      <dgm:prSet loTypeId="urn:microsoft.com/office/officeart/2005/8/layout/vList2" loCatId="list" qsTypeId="urn:microsoft.com/office/officeart/2005/8/quickstyle/simple5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45BEDF1-C584-40C9-9E40-BCCF44416A1D}">
      <dgm:prSet/>
      <dgm:spPr/>
      <dgm:t>
        <a:bodyPr/>
        <a:lstStyle/>
        <a:p>
          <a:r>
            <a:rPr lang="en-US"/>
            <a:t>The motion sensor has a short lockout period of around 3 seconds where it cannot read high after a high read. </a:t>
          </a:r>
        </a:p>
      </dgm:t>
    </dgm:pt>
    <dgm:pt modelId="{D2E8BA6E-C7B6-4916-8816-793D59B2641B}" type="parTrans" cxnId="{14897797-C194-47DF-8E33-0493C5DCFA76}">
      <dgm:prSet/>
      <dgm:spPr/>
      <dgm:t>
        <a:bodyPr/>
        <a:lstStyle/>
        <a:p>
          <a:endParaRPr lang="en-US"/>
        </a:p>
      </dgm:t>
    </dgm:pt>
    <dgm:pt modelId="{40D924B1-63CD-44AF-BD43-1C8D70805580}" type="sibTrans" cxnId="{14897797-C194-47DF-8E33-0493C5DCFA76}">
      <dgm:prSet/>
      <dgm:spPr/>
      <dgm:t>
        <a:bodyPr/>
        <a:lstStyle/>
        <a:p>
          <a:endParaRPr lang="en-US"/>
        </a:p>
      </dgm:t>
    </dgm:pt>
    <dgm:pt modelId="{E1B09EF3-A439-4B0E-92F0-0BE44053B626}">
      <dgm:prSet/>
      <dgm:spPr/>
      <dgm:t>
        <a:bodyPr/>
        <a:lstStyle/>
        <a:p>
          <a:r>
            <a:rPr lang="en-US"/>
            <a:t>This causes the motion input to not be quickly (less than a second) toggled back-to-back. </a:t>
          </a:r>
        </a:p>
      </dgm:t>
    </dgm:pt>
    <dgm:pt modelId="{F9972AE1-8BCF-4BE5-A215-F60CF1D6435C}" type="parTrans" cxnId="{401F6B5F-081B-4AF8-9AF7-5FAA8A945274}">
      <dgm:prSet/>
      <dgm:spPr/>
      <dgm:t>
        <a:bodyPr/>
        <a:lstStyle/>
        <a:p>
          <a:endParaRPr lang="en-US"/>
        </a:p>
      </dgm:t>
    </dgm:pt>
    <dgm:pt modelId="{59290449-A1C7-4835-B0A3-1728D5CBCA94}" type="sibTrans" cxnId="{401F6B5F-081B-4AF8-9AF7-5FAA8A945274}">
      <dgm:prSet/>
      <dgm:spPr/>
      <dgm:t>
        <a:bodyPr/>
        <a:lstStyle/>
        <a:p>
          <a:endParaRPr lang="en-US"/>
        </a:p>
      </dgm:t>
    </dgm:pt>
    <dgm:pt modelId="{ECD75AEB-B2D9-4C2B-82D8-04A4DA122748}">
      <dgm:prSet/>
      <dgm:spPr/>
      <dgm:t>
        <a:bodyPr/>
        <a:lstStyle/>
        <a:p>
          <a:r>
            <a:rPr lang="en-US"/>
            <a:t>This is acceptable as it is unlikely you would want to turn it on and off that frequently. </a:t>
          </a:r>
        </a:p>
      </dgm:t>
    </dgm:pt>
    <dgm:pt modelId="{9D75F9E7-BF75-4346-A69A-FBE71AD5BD69}" type="parTrans" cxnId="{523126E3-EB09-4548-8A00-570D14EBA1E4}">
      <dgm:prSet/>
      <dgm:spPr/>
      <dgm:t>
        <a:bodyPr/>
        <a:lstStyle/>
        <a:p>
          <a:endParaRPr lang="en-US"/>
        </a:p>
      </dgm:t>
    </dgm:pt>
    <dgm:pt modelId="{A14143B1-CB8B-4A23-B3B6-2C778C62A66E}" type="sibTrans" cxnId="{523126E3-EB09-4548-8A00-570D14EBA1E4}">
      <dgm:prSet/>
      <dgm:spPr/>
      <dgm:t>
        <a:bodyPr/>
        <a:lstStyle/>
        <a:p>
          <a:endParaRPr lang="en-US"/>
        </a:p>
      </dgm:t>
    </dgm:pt>
    <dgm:pt modelId="{589CC95B-0A04-42BB-A20F-3A99C94EE884}">
      <dgm:prSet/>
      <dgm:spPr/>
      <dgm:t>
        <a:bodyPr/>
        <a:lstStyle/>
        <a:p>
          <a:r>
            <a:rPr lang="en-US"/>
            <a:t>A hard 3s lockout was implemented in code to account for this, and has the side effect of preventing accidental toggles as the sensor is very sensitive</a:t>
          </a:r>
        </a:p>
      </dgm:t>
    </dgm:pt>
    <dgm:pt modelId="{0B956388-1FC6-44C1-83BC-697180BF5AF6}" type="parTrans" cxnId="{B1952144-2D6F-4391-ACFE-B4EDBA2CDE33}">
      <dgm:prSet/>
      <dgm:spPr/>
      <dgm:t>
        <a:bodyPr/>
        <a:lstStyle/>
        <a:p>
          <a:endParaRPr lang="en-US"/>
        </a:p>
      </dgm:t>
    </dgm:pt>
    <dgm:pt modelId="{B8A27BF9-5EBB-4A61-94CD-B1B20A5FE07F}" type="sibTrans" cxnId="{B1952144-2D6F-4391-ACFE-B4EDBA2CDE33}">
      <dgm:prSet/>
      <dgm:spPr/>
      <dgm:t>
        <a:bodyPr/>
        <a:lstStyle/>
        <a:p>
          <a:endParaRPr lang="en-US"/>
        </a:p>
      </dgm:t>
    </dgm:pt>
    <dgm:pt modelId="{05FB8D61-904E-4C4B-8AC8-8BEEBE9240AA}" type="pres">
      <dgm:prSet presAssocID="{CAB404C5-270B-49B0-A5FD-F4CD55D546FD}" presName="linear" presStyleCnt="0">
        <dgm:presLayoutVars>
          <dgm:animLvl val="lvl"/>
          <dgm:resizeHandles val="exact"/>
        </dgm:presLayoutVars>
      </dgm:prSet>
      <dgm:spPr/>
    </dgm:pt>
    <dgm:pt modelId="{4FA821A5-EB40-459F-A1EE-21D926421409}" type="pres">
      <dgm:prSet presAssocID="{E45BEDF1-C584-40C9-9E40-BCCF44416A1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56FC02B-05AC-4B3B-83D1-1CD284006A92}" type="pres">
      <dgm:prSet presAssocID="{40D924B1-63CD-44AF-BD43-1C8D70805580}" presName="spacer" presStyleCnt="0"/>
      <dgm:spPr/>
    </dgm:pt>
    <dgm:pt modelId="{2F081D85-5D20-466F-A6AC-93D81ECB566E}" type="pres">
      <dgm:prSet presAssocID="{E1B09EF3-A439-4B0E-92F0-0BE44053B62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B043417-4CF5-4378-95DC-9FA4709DE564}" type="pres">
      <dgm:prSet presAssocID="{59290449-A1C7-4835-B0A3-1728D5CBCA94}" presName="spacer" presStyleCnt="0"/>
      <dgm:spPr/>
    </dgm:pt>
    <dgm:pt modelId="{55773806-27A4-4E47-BBB0-5E6902A01B7E}" type="pres">
      <dgm:prSet presAssocID="{ECD75AEB-B2D9-4C2B-82D8-04A4DA12274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58D1CC0-764C-44FE-B84C-41805A7D60D0}" type="pres">
      <dgm:prSet presAssocID="{A14143B1-CB8B-4A23-B3B6-2C778C62A66E}" presName="spacer" presStyleCnt="0"/>
      <dgm:spPr/>
    </dgm:pt>
    <dgm:pt modelId="{5A1DC7E4-5BF4-4D8A-AF58-AC6A1E1607C9}" type="pres">
      <dgm:prSet presAssocID="{589CC95B-0A04-42BB-A20F-3A99C94EE88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A466215-7620-49C2-9555-21F8FF2F95D9}" type="presOf" srcId="{E45BEDF1-C584-40C9-9E40-BCCF44416A1D}" destId="{4FA821A5-EB40-459F-A1EE-21D926421409}" srcOrd="0" destOrd="0" presId="urn:microsoft.com/office/officeart/2005/8/layout/vList2"/>
    <dgm:cxn modelId="{401F6B5F-081B-4AF8-9AF7-5FAA8A945274}" srcId="{CAB404C5-270B-49B0-A5FD-F4CD55D546FD}" destId="{E1B09EF3-A439-4B0E-92F0-0BE44053B626}" srcOrd="1" destOrd="0" parTransId="{F9972AE1-8BCF-4BE5-A215-F60CF1D6435C}" sibTransId="{59290449-A1C7-4835-B0A3-1728D5CBCA94}"/>
    <dgm:cxn modelId="{B1952144-2D6F-4391-ACFE-B4EDBA2CDE33}" srcId="{CAB404C5-270B-49B0-A5FD-F4CD55D546FD}" destId="{589CC95B-0A04-42BB-A20F-3A99C94EE884}" srcOrd="3" destOrd="0" parTransId="{0B956388-1FC6-44C1-83BC-697180BF5AF6}" sibTransId="{B8A27BF9-5EBB-4A61-94CD-B1B20A5FE07F}"/>
    <dgm:cxn modelId="{7B37B975-8990-4750-8495-364D1D37FAB9}" type="presOf" srcId="{ECD75AEB-B2D9-4C2B-82D8-04A4DA122748}" destId="{55773806-27A4-4E47-BBB0-5E6902A01B7E}" srcOrd="0" destOrd="0" presId="urn:microsoft.com/office/officeart/2005/8/layout/vList2"/>
    <dgm:cxn modelId="{43101F87-F9AC-4A9F-B773-CC8DA6195A61}" type="presOf" srcId="{589CC95B-0A04-42BB-A20F-3A99C94EE884}" destId="{5A1DC7E4-5BF4-4D8A-AF58-AC6A1E1607C9}" srcOrd="0" destOrd="0" presId="urn:microsoft.com/office/officeart/2005/8/layout/vList2"/>
    <dgm:cxn modelId="{14897797-C194-47DF-8E33-0493C5DCFA76}" srcId="{CAB404C5-270B-49B0-A5FD-F4CD55D546FD}" destId="{E45BEDF1-C584-40C9-9E40-BCCF44416A1D}" srcOrd="0" destOrd="0" parTransId="{D2E8BA6E-C7B6-4916-8816-793D59B2641B}" sibTransId="{40D924B1-63CD-44AF-BD43-1C8D70805580}"/>
    <dgm:cxn modelId="{3B5B81A0-7481-4E5F-8F89-F5B360570F06}" type="presOf" srcId="{CAB404C5-270B-49B0-A5FD-F4CD55D546FD}" destId="{05FB8D61-904E-4C4B-8AC8-8BEEBE9240AA}" srcOrd="0" destOrd="0" presId="urn:microsoft.com/office/officeart/2005/8/layout/vList2"/>
    <dgm:cxn modelId="{D187E4B7-5BC0-430E-BBF4-4DE89313F1FA}" type="presOf" srcId="{E1B09EF3-A439-4B0E-92F0-0BE44053B626}" destId="{2F081D85-5D20-466F-A6AC-93D81ECB566E}" srcOrd="0" destOrd="0" presId="urn:microsoft.com/office/officeart/2005/8/layout/vList2"/>
    <dgm:cxn modelId="{523126E3-EB09-4548-8A00-570D14EBA1E4}" srcId="{CAB404C5-270B-49B0-A5FD-F4CD55D546FD}" destId="{ECD75AEB-B2D9-4C2B-82D8-04A4DA122748}" srcOrd="2" destOrd="0" parTransId="{9D75F9E7-BF75-4346-A69A-FBE71AD5BD69}" sibTransId="{A14143B1-CB8B-4A23-B3B6-2C778C62A66E}"/>
    <dgm:cxn modelId="{8C6EFE12-EF4A-4613-A055-362C33BBDE64}" type="presParOf" srcId="{05FB8D61-904E-4C4B-8AC8-8BEEBE9240AA}" destId="{4FA821A5-EB40-459F-A1EE-21D926421409}" srcOrd="0" destOrd="0" presId="urn:microsoft.com/office/officeart/2005/8/layout/vList2"/>
    <dgm:cxn modelId="{8FB07008-879D-4202-AE6D-59332C9B3A0A}" type="presParOf" srcId="{05FB8D61-904E-4C4B-8AC8-8BEEBE9240AA}" destId="{D56FC02B-05AC-4B3B-83D1-1CD284006A92}" srcOrd="1" destOrd="0" presId="urn:microsoft.com/office/officeart/2005/8/layout/vList2"/>
    <dgm:cxn modelId="{E3AFF18B-E5B2-422F-B786-74659BDEE8E4}" type="presParOf" srcId="{05FB8D61-904E-4C4B-8AC8-8BEEBE9240AA}" destId="{2F081D85-5D20-466F-A6AC-93D81ECB566E}" srcOrd="2" destOrd="0" presId="urn:microsoft.com/office/officeart/2005/8/layout/vList2"/>
    <dgm:cxn modelId="{06CF1EDE-45FB-46C1-9938-47D00745C8A4}" type="presParOf" srcId="{05FB8D61-904E-4C4B-8AC8-8BEEBE9240AA}" destId="{9B043417-4CF5-4378-95DC-9FA4709DE564}" srcOrd="3" destOrd="0" presId="urn:microsoft.com/office/officeart/2005/8/layout/vList2"/>
    <dgm:cxn modelId="{2663406A-29D3-4F52-BA1A-FCED9E8708B1}" type="presParOf" srcId="{05FB8D61-904E-4C4B-8AC8-8BEEBE9240AA}" destId="{55773806-27A4-4E47-BBB0-5E6902A01B7E}" srcOrd="4" destOrd="0" presId="urn:microsoft.com/office/officeart/2005/8/layout/vList2"/>
    <dgm:cxn modelId="{30B5287E-F50B-454C-9EE9-41C10322A5B1}" type="presParOf" srcId="{05FB8D61-904E-4C4B-8AC8-8BEEBE9240AA}" destId="{858D1CC0-764C-44FE-B84C-41805A7D60D0}" srcOrd="5" destOrd="0" presId="urn:microsoft.com/office/officeart/2005/8/layout/vList2"/>
    <dgm:cxn modelId="{F1C2DA0E-2FA3-4CE7-B3C9-8B3EAA70AA94}" type="presParOf" srcId="{05FB8D61-904E-4C4B-8AC8-8BEEBE9240AA}" destId="{5A1DC7E4-5BF4-4D8A-AF58-AC6A1E1607C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77305FA-9059-4402-A53D-E2198C7A7E37}" type="doc">
      <dgm:prSet loTypeId="urn:microsoft.com/office/officeart/2005/8/layout/hierarchy1" loCatId="hierarchy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E0361D-8196-4008-B9A9-C5A26023E072}">
      <dgm:prSet custT="1"/>
      <dgm:spPr/>
      <dgm:t>
        <a:bodyPr/>
        <a:lstStyle/>
        <a:p>
          <a:r>
            <a:rPr lang="en-US" sz="1400" dirty="0"/>
            <a:t>Color toggling has begun to be implemented in the codebase. </a:t>
          </a:r>
        </a:p>
        <a:p>
          <a:r>
            <a:rPr lang="en-US" sz="1400" dirty="0"/>
            <a:t>We would like to expand the available color options to toggle through.</a:t>
          </a:r>
        </a:p>
      </dgm:t>
    </dgm:pt>
    <dgm:pt modelId="{D398BF88-0B44-40CA-BC02-E57F8427D268}" type="parTrans" cxnId="{B2E2561A-F6F5-418F-A6C8-414DEBC22515}">
      <dgm:prSet/>
      <dgm:spPr/>
      <dgm:t>
        <a:bodyPr/>
        <a:lstStyle/>
        <a:p>
          <a:endParaRPr lang="en-US"/>
        </a:p>
      </dgm:t>
    </dgm:pt>
    <dgm:pt modelId="{5F2E4C3F-CDCB-4030-8504-5E0F66194920}" type="sibTrans" cxnId="{B2E2561A-F6F5-418F-A6C8-414DEBC22515}">
      <dgm:prSet/>
      <dgm:spPr/>
      <dgm:t>
        <a:bodyPr/>
        <a:lstStyle/>
        <a:p>
          <a:endParaRPr lang="en-US"/>
        </a:p>
      </dgm:t>
    </dgm:pt>
    <dgm:pt modelId="{B7AC14C4-5C56-466A-93E5-768F58A0C875}">
      <dgm:prSet custT="1"/>
      <dgm:spPr/>
      <dgm:t>
        <a:bodyPr/>
        <a:lstStyle/>
        <a:p>
          <a:r>
            <a:rPr lang="en-US" sz="1200" dirty="0"/>
            <a:t>Currently the strip is defaulted to red. </a:t>
          </a:r>
        </a:p>
        <a:p>
          <a:r>
            <a:rPr lang="en-US" sz="1200" dirty="0"/>
            <a:t>Within the color toggle prototype, the strip will rotate between red, blue, and purple.</a:t>
          </a:r>
        </a:p>
        <a:p>
          <a:r>
            <a:rPr lang="en-US" sz="1200" dirty="0"/>
            <a:t> There is no option to turn strip off, however this could be added by having one of the “colors” in the rotation be black (off).</a:t>
          </a:r>
        </a:p>
      </dgm:t>
    </dgm:pt>
    <dgm:pt modelId="{DC0992DD-F73C-414A-AFE2-0250F5557D73}" type="parTrans" cxnId="{E51C6176-09D7-4C0A-A1F1-69DC595B2CF7}">
      <dgm:prSet/>
      <dgm:spPr/>
      <dgm:t>
        <a:bodyPr/>
        <a:lstStyle/>
        <a:p>
          <a:endParaRPr lang="en-US"/>
        </a:p>
      </dgm:t>
    </dgm:pt>
    <dgm:pt modelId="{4F383619-6DC9-4FEC-AF3E-AD4A1EAF4F9E}" type="sibTrans" cxnId="{E51C6176-09D7-4C0A-A1F1-69DC595B2CF7}">
      <dgm:prSet/>
      <dgm:spPr/>
      <dgm:t>
        <a:bodyPr/>
        <a:lstStyle/>
        <a:p>
          <a:endParaRPr lang="en-US"/>
        </a:p>
      </dgm:t>
    </dgm:pt>
    <dgm:pt modelId="{22512F7D-5295-406F-98B9-0C2882EB0AA6}" type="pres">
      <dgm:prSet presAssocID="{E77305FA-9059-4402-A53D-E2198C7A7E3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62B4176-5395-4C80-932A-39944D528204}" type="pres">
      <dgm:prSet presAssocID="{1DE0361D-8196-4008-B9A9-C5A26023E072}" presName="hierRoot1" presStyleCnt="0"/>
      <dgm:spPr/>
    </dgm:pt>
    <dgm:pt modelId="{FEE7AD8E-B8A7-446D-9520-59ABB5807296}" type="pres">
      <dgm:prSet presAssocID="{1DE0361D-8196-4008-B9A9-C5A26023E072}" presName="composite" presStyleCnt="0"/>
      <dgm:spPr/>
    </dgm:pt>
    <dgm:pt modelId="{E26738D8-50D5-4F4C-BAAC-A59B47E2132E}" type="pres">
      <dgm:prSet presAssocID="{1DE0361D-8196-4008-B9A9-C5A26023E072}" presName="background" presStyleLbl="node0" presStyleIdx="0" presStyleCnt="2"/>
      <dgm:spPr/>
    </dgm:pt>
    <dgm:pt modelId="{9B8EFA13-7277-4008-9C0C-14B9ABAA864E}" type="pres">
      <dgm:prSet presAssocID="{1DE0361D-8196-4008-B9A9-C5A26023E072}" presName="text" presStyleLbl="fgAcc0" presStyleIdx="0" presStyleCnt="2" custScaleY="139131">
        <dgm:presLayoutVars>
          <dgm:chPref val="3"/>
        </dgm:presLayoutVars>
      </dgm:prSet>
      <dgm:spPr/>
    </dgm:pt>
    <dgm:pt modelId="{D942D038-A606-49AC-8F68-3D55FA7E6BE3}" type="pres">
      <dgm:prSet presAssocID="{1DE0361D-8196-4008-B9A9-C5A26023E072}" presName="hierChild2" presStyleCnt="0"/>
      <dgm:spPr/>
    </dgm:pt>
    <dgm:pt modelId="{CFC8D1EB-B6AA-4835-8E19-1DE5ED91FE9E}" type="pres">
      <dgm:prSet presAssocID="{B7AC14C4-5C56-466A-93E5-768F58A0C875}" presName="hierRoot1" presStyleCnt="0"/>
      <dgm:spPr/>
    </dgm:pt>
    <dgm:pt modelId="{6C5E531D-0148-4ACF-8B28-F4B1DE290DF0}" type="pres">
      <dgm:prSet presAssocID="{B7AC14C4-5C56-466A-93E5-768F58A0C875}" presName="composite" presStyleCnt="0"/>
      <dgm:spPr/>
    </dgm:pt>
    <dgm:pt modelId="{5AE78F97-A9A5-47AF-9CE6-50663399B57A}" type="pres">
      <dgm:prSet presAssocID="{B7AC14C4-5C56-466A-93E5-768F58A0C875}" presName="background" presStyleLbl="node0" presStyleIdx="1" presStyleCnt="2"/>
      <dgm:spPr/>
    </dgm:pt>
    <dgm:pt modelId="{AA89F331-3735-40EA-A25F-7B841C353E9F}" type="pres">
      <dgm:prSet presAssocID="{B7AC14C4-5C56-466A-93E5-768F58A0C875}" presName="text" presStyleLbl="fgAcc0" presStyleIdx="1" presStyleCnt="2" custScaleY="139131">
        <dgm:presLayoutVars>
          <dgm:chPref val="3"/>
        </dgm:presLayoutVars>
      </dgm:prSet>
      <dgm:spPr/>
    </dgm:pt>
    <dgm:pt modelId="{60F18011-CD7F-44D7-A6BE-A7D1D5B2AEC2}" type="pres">
      <dgm:prSet presAssocID="{B7AC14C4-5C56-466A-93E5-768F58A0C875}" presName="hierChild2" presStyleCnt="0"/>
      <dgm:spPr/>
    </dgm:pt>
  </dgm:ptLst>
  <dgm:cxnLst>
    <dgm:cxn modelId="{B2E2561A-F6F5-418F-A6C8-414DEBC22515}" srcId="{E77305FA-9059-4402-A53D-E2198C7A7E37}" destId="{1DE0361D-8196-4008-B9A9-C5A26023E072}" srcOrd="0" destOrd="0" parTransId="{D398BF88-0B44-40CA-BC02-E57F8427D268}" sibTransId="{5F2E4C3F-CDCB-4030-8504-5E0F66194920}"/>
    <dgm:cxn modelId="{66216B64-E3B8-4AB1-B1CD-4F8BCD96F8A1}" type="presOf" srcId="{E77305FA-9059-4402-A53D-E2198C7A7E37}" destId="{22512F7D-5295-406F-98B9-0C2882EB0AA6}" srcOrd="0" destOrd="0" presId="urn:microsoft.com/office/officeart/2005/8/layout/hierarchy1"/>
    <dgm:cxn modelId="{E51C6176-09D7-4C0A-A1F1-69DC595B2CF7}" srcId="{E77305FA-9059-4402-A53D-E2198C7A7E37}" destId="{B7AC14C4-5C56-466A-93E5-768F58A0C875}" srcOrd="1" destOrd="0" parTransId="{DC0992DD-F73C-414A-AFE2-0250F5557D73}" sibTransId="{4F383619-6DC9-4FEC-AF3E-AD4A1EAF4F9E}"/>
    <dgm:cxn modelId="{5B228C9E-8BBD-4C79-9ECE-2CDE36B0068E}" type="presOf" srcId="{1DE0361D-8196-4008-B9A9-C5A26023E072}" destId="{9B8EFA13-7277-4008-9C0C-14B9ABAA864E}" srcOrd="0" destOrd="0" presId="urn:microsoft.com/office/officeart/2005/8/layout/hierarchy1"/>
    <dgm:cxn modelId="{079848DE-ADF1-40A2-AEB7-F9437801EE68}" type="presOf" srcId="{B7AC14C4-5C56-466A-93E5-768F58A0C875}" destId="{AA89F331-3735-40EA-A25F-7B841C353E9F}" srcOrd="0" destOrd="0" presId="urn:microsoft.com/office/officeart/2005/8/layout/hierarchy1"/>
    <dgm:cxn modelId="{7047CA26-F083-450E-BC55-358308AF6851}" type="presParOf" srcId="{22512F7D-5295-406F-98B9-0C2882EB0AA6}" destId="{562B4176-5395-4C80-932A-39944D528204}" srcOrd="0" destOrd="0" presId="urn:microsoft.com/office/officeart/2005/8/layout/hierarchy1"/>
    <dgm:cxn modelId="{75A166A0-842E-47ED-9E56-666063321EE5}" type="presParOf" srcId="{562B4176-5395-4C80-932A-39944D528204}" destId="{FEE7AD8E-B8A7-446D-9520-59ABB5807296}" srcOrd="0" destOrd="0" presId="urn:microsoft.com/office/officeart/2005/8/layout/hierarchy1"/>
    <dgm:cxn modelId="{6D5DBEB0-F801-4B1B-9AB0-3943CF3E6EAF}" type="presParOf" srcId="{FEE7AD8E-B8A7-446D-9520-59ABB5807296}" destId="{E26738D8-50D5-4F4C-BAAC-A59B47E2132E}" srcOrd="0" destOrd="0" presId="urn:microsoft.com/office/officeart/2005/8/layout/hierarchy1"/>
    <dgm:cxn modelId="{C585A40F-9C48-40D4-B00B-664D611F5318}" type="presParOf" srcId="{FEE7AD8E-B8A7-446D-9520-59ABB5807296}" destId="{9B8EFA13-7277-4008-9C0C-14B9ABAA864E}" srcOrd="1" destOrd="0" presId="urn:microsoft.com/office/officeart/2005/8/layout/hierarchy1"/>
    <dgm:cxn modelId="{DE5EC612-89FA-477D-B1D3-21848EBFDB53}" type="presParOf" srcId="{562B4176-5395-4C80-932A-39944D528204}" destId="{D942D038-A606-49AC-8F68-3D55FA7E6BE3}" srcOrd="1" destOrd="0" presId="urn:microsoft.com/office/officeart/2005/8/layout/hierarchy1"/>
    <dgm:cxn modelId="{B1182617-0C9B-435C-B570-3239B9A63425}" type="presParOf" srcId="{22512F7D-5295-406F-98B9-0C2882EB0AA6}" destId="{CFC8D1EB-B6AA-4835-8E19-1DE5ED91FE9E}" srcOrd="1" destOrd="0" presId="urn:microsoft.com/office/officeart/2005/8/layout/hierarchy1"/>
    <dgm:cxn modelId="{FAF10128-C983-4ED4-8AFA-B861642D67EB}" type="presParOf" srcId="{CFC8D1EB-B6AA-4835-8E19-1DE5ED91FE9E}" destId="{6C5E531D-0148-4ACF-8B28-F4B1DE290DF0}" srcOrd="0" destOrd="0" presId="urn:microsoft.com/office/officeart/2005/8/layout/hierarchy1"/>
    <dgm:cxn modelId="{FEC78623-4AB2-4394-B445-A4B1B3BF1E44}" type="presParOf" srcId="{6C5E531D-0148-4ACF-8B28-F4B1DE290DF0}" destId="{5AE78F97-A9A5-47AF-9CE6-50663399B57A}" srcOrd="0" destOrd="0" presId="urn:microsoft.com/office/officeart/2005/8/layout/hierarchy1"/>
    <dgm:cxn modelId="{FEFDA4E2-C0B4-4340-8475-D9DCF7B1D614}" type="presParOf" srcId="{6C5E531D-0148-4ACF-8B28-F4B1DE290DF0}" destId="{AA89F331-3735-40EA-A25F-7B841C353E9F}" srcOrd="1" destOrd="0" presId="urn:microsoft.com/office/officeart/2005/8/layout/hierarchy1"/>
    <dgm:cxn modelId="{8B17443B-CB0F-4094-936A-57B221866069}" type="presParOf" srcId="{CFC8D1EB-B6AA-4835-8E19-1DE5ED91FE9E}" destId="{60F18011-CD7F-44D7-A6BE-A7D1D5B2AEC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0737BA1-902A-4C3B-8AB2-EAD2E454843F}" type="doc">
      <dgm:prSet loTypeId="urn:microsoft.com/office/officeart/2005/8/layout/hierarchy1" loCatId="hierarchy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8504ECC8-19B7-435B-AC7B-7C5AF97DE197}">
      <dgm:prSet/>
      <dgm:spPr/>
      <dgm:t>
        <a:bodyPr/>
        <a:lstStyle/>
        <a:p>
          <a:r>
            <a:rPr lang="en-US" dirty="0"/>
            <a:t>After that is implemented, we would look into a sensor that would allow for real time color selection. </a:t>
          </a:r>
        </a:p>
        <a:p>
          <a:r>
            <a:rPr lang="en-US" dirty="0"/>
            <a:t>This way you do not need to re-code a new color option. </a:t>
          </a:r>
        </a:p>
      </dgm:t>
    </dgm:pt>
    <dgm:pt modelId="{D448E6B7-6CB1-4875-A81F-5C9AB4C739CC}" type="parTrans" cxnId="{A8F0CC07-7BDC-408C-8C07-80C1C1313ECF}">
      <dgm:prSet/>
      <dgm:spPr/>
      <dgm:t>
        <a:bodyPr/>
        <a:lstStyle/>
        <a:p>
          <a:endParaRPr lang="en-US"/>
        </a:p>
      </dgm:t>
    </dgm:pt>
    <dgm:pt modelId="{71E45834-49A9-469C-A130-01639BBDF501}" type="sibTrans" cxnId="{A8F0CC07-7BDC-408C-8C07-80C1C1313ECF}">
      <dgm:prSet/>
      <dgm:spPr/>
      <dgm:t>
        <a:bodyPr/>
        <a:lstStyle/>
        <a:p>
          <a:endParaRPr lang="en-US"/>
        </a:p>
      </dgm:t>
    </dgm:pt>
    <dgm:pt modelId="{04A152E6-7A6F-42E7-8E34-E316E657EDFC}">
      <dgm:prSet/>
      <dgm:spPr/>
      <dgm:t>
        <a:bodyPr/>
        <a:lstStyle/>
        <a:p>
          <a:r>
            <a:rPr lang="en-US" dirty="0"/>
            <a:t>This would likely require a sensor with more precise I/O capabilities. </a:t>
          </a:r>
        </a:p>
        <a:p>
          <a:r>
            <a:rPr lang="en-US" dirty="0"/>
            <a:t>Though, the convenience of adjusting color without having to hard code it in would be fun to investigate.</a:t>
          </a:r>
        </a:p>
      </dgm:t>
    </dgm:pt>
    <dgm:pt modelId="{F7455C4D-E230-4A00-8EA5-806D305A53C8}" type="parTrans" cxnId="{FE67F14A-01C6-497B-8B52-30474F6A2981}">
      <dgm:prSet/>
      <dgm:spPr/>
      <dgm:t>
        <a:bodyPr/>
        <a:lstStyle/>
        <a:p>
          <a:endParaRPr lang="en-US"/>
        </a:p>
      </dgm:t>
    </dgm:pt>
    <dgm:pt modelId="{FB1F1DA6-AF8A-45B0-BC9B-F7246861CF4E}" type="sibTrans" cxnId="{FE67F14A-01C6-497B-8B52-30474F6A2981}">
      <dgm:prSet/>
      <dgm:spPr/>
      <dgm:t>
        <a:bodyPr/>
        <a:lstStyle/>
        <a:p>
          <a:endParaRPr lang="en-US"/>
        </a:p>
      </dgm:t>
    </dgm:pt>
    <dgm:pt modelId="{B9965198-1389-4D9D-96E4-8BC498990440}" type="pres">
      <dgm:prSet presAssocID="{90737BA1-902A-4C3B-8AB2-EAD2E454843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50A665C-88EB-40F1-9E2A-7CE46B2FDF49}" type="pres">
      <dgm:prSet presAssocID="{8504ECC8-19B7-435B-AC7B-7C5AF97DE197}" presName="hierRoot1" presStyleCnt="0"/>
      <dgm:spPr/>
    </dgm:pt>
    <dgm:pt modelId="{1B8B33A8-B7FD-4C73-AA31-F7190EB5B776}" type="pres">
      <dgm:prSet presAssocID="{8504ECC8-19B7-435B-AC7B-7C5AF97DE197}" presName="composite" presStyleCnt="0"/>
      <dgm:spPr/>
    </dgm:pt>
    <dgm:pt modelId="{C86B2B11-7E88-4C49-B088-C0AD3F5095CD}" type="pres">
      <dgm:prSet presAssocID="{8504ECC8-19B7-435B-AC7B-7C5AF97DE197}" presName="background" presStyleLbl="node0" presStyleIdx="0" presStyleCnt="2"/>
      <dgm:spPr/>
    </dgm:pt>
    <dgm:pt modelId="{97C96E7C-EC73-46BB-86C9-D0E824262214}" type="pres">
      <dgm:prSet presAssocID="{8504ECC8-19B7-435B-AC7B-7C5AF97DE197}" presName="text" presStyleLbl="fgAcc0" presStyleIdx="0" presStyleCnt="2" custScaleY="141758">
        <dgm:presLayoutVars>
          <dgm:chPref val="3"/>
        </dgm:presLayoutVars>
      </dgm:prSet>
      <dgm:spPr/>
    </dgm:pt>
    <dgm:pt modelId="{61F62B73-77F6-418D-8A9E-2B1866D83FF6}" type="pres">
      <dgm:prSet presAssocID="{8504ECC8-19B7-435B-AC7B-7C5AF97DE197}" presName="hierChild2" presStyleCnt="0"/>
      <dgm:spPr/>
    </dgm:pt>
    <dgm:pt modelId="{4FB7E26C-D132-49C3-A1E6-092D5C5DEDF7}" type="pres">
      <dgm:prSet presAssocID="{04A152E6-7A6F-42E7-8E34-E316E657EDFC}" presName="hierRoot1" presStyleCnt="0"/>
      <dgm:spPr/>
    </dgm:pt>
    <dgm:pt modelId="{CA138BB4-7657-42AF-BF28-24D7C1D0A0A3}" type="pres">
      <dgm:prSet presAssocID="{04A152E6-7A6F-42E7-8E34-E316E657EDFC}" presName="composite" presStyleCnt="0"/>
      <dgm:spPr/>
    </dgm:pt>
    <dgm:pt modelId="{7836E2EA-4B3C-41E8-B8FC-8DCDFCFEBA8B}" type="pres">
      <dgm:prSet presAssocID="{04A152E6-7A6F-42E7-8E34-E316E657EDFC}" presName="background" presStyleLbl="node0" presStyleIdx="1" presStyleCnt="2"/>
      <dgm:spPr/>
    </dgm:pt>
    <dgm:pt modelId="{C047DABA-FF20-4B2F-BC35-D1C78132C26F}" type="pres">
      <dgm:prSet presAssocID="{04A152E6-7A6F-42E7-8E34-E316E657EDFC}" presName="text" presStyleLbl="fgAcc0" presStyleIdx="1" presStyleCnt="2" custScaleY="139131">
        <dgm:presLayoutVars>
          <dgm:chPref val="3"/>
        </dgm:presLayoutVars>
      </dgm:prSet>
      <dgm:spPr/>
    </dgm:pt>
    <dgm:pt modelId="{DEAECF38-CDA4-4D19-9DEE-EC22B612EC5D}" type="pres">
      <dgm:prSet presAssocID="{04A152E6-7A6F-42E7-8E34-E316E657EDFC}" presName="hierChild2" presStyleCnt="0"/>
      <dgm:spPr/>
    </dgm:pt>
  </dgm:ptLst>
  <dgm:cxnLst>
    <dgm:cxn modelId="{A8F0CC07-7BDC-408C-8C07-80C1C1313ECF}" srcId="{90737BA1-902A-4C3B-8AB2-EAD2E454843F}" destId="{8504ECC8-19B7-435B-AC7B-7C5AF97DE197}" srcOrd="0" destOrd="0" parTransId="{D448E6B7-6CB1-4875-A81F-5C9AB4C739CC}" sibTransId="{71E45834-49A9-469C-A130-01639BBDF501}"/>
    <dgm:cxn modelId="{CBFA3662-FA0D-44B0-8C7D-046EB88C5837}" type="presOf" srcId="{04A152E6-7A6F-42E7-8E34-E316E657EDFC}" destId="{C047DABA-FF20-4B2F-BC35-D1C78132C26F}" srcOrd="0" destOrd="0" presId="urn:microsoft.com/office/officeart/2005/8/layout/hierarchy1"/>
    <dgm:cxn modelId="{FE67F14A-01C6-497B-8B52-30474F6A2981}" srcId="{90737BA1-902A-4C3B-8AB2-EAD2E454843F}" destId="{04A152E6-7A6F-42E7-8E34-E316E657EDFC}" srcOrd="1" destOrd="0" parTransId="{F7455C4D-E230-4A00-8EA5-806D305A53C8}" sibTransId="{FB1F1DA6-AF8A-45B0-BC9B-F7246861CF4E}"/>
    <dgm:cxn modelId="{6E2837BB-52BA-4D27-9D91-DC84A04EDDB0}" type="presOf" srcId="{90737BA1-902A-4C3B-8AB2-EAD2E454843F}" destId="{B9965198-1389-4D9D-96E4-8BC498990440}" srcOrd="0" destOrd="0" presId="urn:microsoft.com/office/officeart/2005/8/layout/hierarchy1"/>
    <dgm:cxn modelId="{6A86EBD2-63B0-42A7-AA9C-C6C198080BCE}" type="presOf" srcId="{8504ECC8-19B7-435B-AC7B-7C5AF97DE197}" destId="{97C96E7C-EC73-46BB-86C9-D0E824262214}" srcOrd="0" destOrd="0" presId="urn:microsoft.com/office/officeart/2005/8/layout/hierarchy1"/>
    <dgm:cxn modelId="{DCD4002F-9FAD-4B67-A483-FB5C28D54208}" type="presParOf" srcId="{B9965198-1389-4D9D-96E4-8BC498990440}" destId="{250A665C-88EB-40F1-9E2A-7CE46B2FDF49}" srcOrd="0" destOrd="0" presId="urn:microsoft.com/office/officeart/2005/8/layout/hierarchy1"/>
    <dgm:cxn modelId="{C61431A8-CA44-40C1-8378-879761B3A3CF}" type="presParOf" srcId="{250A665C-88EB-40F1-9E2A-7CE46B2FDF49}" destId="{1B8B33A8-B7FD-4C73-AA31-F7190EB5B776}" srcOrd="0" destOrd="0" presId="urn:microsoft.com/office/officeart/2005/8/layout/hierarchy1"/>
    <dgm:cxn modelId="{480F8B04-EAF6-4C91-BD87-B65DCFAE9E96}" type="presParOf" srcId="{1B8B33A8-B7FD-4C73-AA31-F7190EB5B776}" destId="{C86B2B11-7E88-4C49-B088-C0AD3F5095CD}" srcOrd="0" destOrd="0" presId="urn:microsoft.com/office/officeart/2005/8/layout/hierarchy1"/>
    <dgm:cxn modelId="{9127DCDC-9D15-4BE3-9D87-9BC9EB2450EC}" type="presParOf" srcId="{1B8B33A8-B7FD-4C73-AA31-F7190EB5B776}" destId="{97C96E7C-EC73-46BB-86C9-D0E824262214}" srcOrd="1" destOrd="0" presId="urn:microsoft.com/office/officeart/2005/8/layout/hierarchy1"/>
    <dgm:cxn modelId="{CF60AE5F-E46D-4660-BDA1-882FE270FEC7}" type="presParOf" srcId="{250A665C-88EB-40F1-9E2A-7CE46B2FDF49}" destId="{61F62B73-77F6-418D-8A9E-2B1866D83FF6}" srcOrd="1" destOrd="0" presId="urn:microsoft.com/office/officeart/2005/8/layout/hierarchy1"/>
    <dgm:cxn modelId="{994853A1-1984-4B3C-A99A-A6EC0B39EA21}" type="presParOf" srcId="{B9965198-1389-4D9D-96E4-8BC498990440}" destId="{4FB7E26C-D132-49C3-A1E6-092D5C5DEDF7}" srcOrd="1" destOrd="0" presId="urn:microsoft.com/office/officeart/2005/8/layout/hierarchy1"/>
    <dgm:cxn modelId="{3AFAB8EF-EC04-41CE-86FA-6A49841AB84D}" type="presParOf" srcId="{4FB7E26C-D132-49C3-A1E6-092D5C5DEDF7}" destId="{CA138BB4-7657-42AF-BF28-24D7C1D0A0A3}" srcOrd="0" destOrd="0" presId="urn:microsoft.com/office/officeart/2005/8/layout/hierarchy1"/>
    <dgm:cxn modelId="{CE5F7F05-4022-4FB8-BB20-51A5221D703D}" type="presParOf" srcId="{CA138BB4-7657-42AF-BF28-24D7C1D0A0A3}" destId="{7836E2EA-4B3C-41E8-B8FC-8DCDFCFEBA8B}" srcOrd="0" destOrd="0" presId="urn:microsoft.com/office/officeart/2005/8/layout/hierarchy1"/>
    <dgm:cxn modelId="{35D930A0-C0D3-4D21-B523-8C08551DB294}" type="presParOf" srcId="{CA138BB4-7657-42AF-BF28-24D7C1D0A0A3}" destId="{C047DABA-FF20-4B2F-BC35-D1C78132C26F}" srcOrd="1" destOrd="0" presId="urn:microsoft.com/office/officeart/2005/8/layout/hierarchy1"/>
    <dgm:cxn modelId="{F465D02F-8610-47F5-BBB7-8C6084457DF4}" type="presParOf" srcId="{4FB7E26C-D132-49C3-A1E6-092D5C5DEDF7}" destId="{DEAECF38-CDA4-4D19-9DEE-EC22B612EC5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77CB235-7D48-47D0-BB37-6EADA233A51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96058A3-0715-4F31-B82D-B9DA0B68CC17}">
      <dgm:prSet/>
      <dgm:spPr/>
      <dgm:t>
        <a:bodyPr/>
        <a:lstStyle/>
        <a:p>
          <a:r>
            <a:rPr lang="en-US"/>
            <a:t>Additional features could include:</a:t>
          </a:r>
        </a:p>
      </dgm:t>
    </dgm:pt>
    <dgm:pt modelId="{7024CA26-00C1-4F8A-B4B6-433CDD03B1CD}" type="parTrans" cxnId="{8BB10E66-DAA6-43F0-B7EF-C74891F1703D}">
      <dgm:prSet/>
      <dgm:spPr/>
      <dgm:t>
        <a:bodyPr/>
        <a:lstStyle/>
        <a:p>
          <a:endParaRPr lang="en-US"/>
        </a:p>
      </dgm:t>
    </dgm:pt>
    <dgm:pt modelId="{F8F95AAB-04B2-4FDE-9DA2-9AAEDBAFE12F}" type="sibTrans" cxnId="{8BB10E66-DAA6-43F0-B7EF-C74891F1703D}">
      <dgm:prSet/>
      <dgm:spPr/>
      <dgm:t>
        <a:bodyPr/>
        <a:lstStyle/>
        <a:p>
          <a:endParaRPr lang="en-US"/>
        </a:p>
      </dgm:t>
    </dgm:pt>
    <dgm:pt modelId="{DE4C681E-02B6-499B-A38E-F0128FC08496}">
      <dgm:prSet/>
      <dgm:spPr/>
      <dgm:t>
        <a:bodyPr/>
        <a:lstStyle/>
        <a:p>
          <a:r>
            <a:rPr lang="en-US"/>
            <a:t>A color change along with brightness change dependent on the room brightness </a:t>
          </a:r>
        </a:p>
      </dgm:t>
    </dgm:pt>
    <dgm:pt modelId="{666BE3DE-1CD7-402A-9F04-D647A9B14B44}" type="parTrans" cxnId="{E3C69EDF-019D-4CB2-A51D-1E9D1E7CA83F}">
      <dgm:prSet/>
      <dgm:spPr/>
      <dgm:t>
        <a:bodyPr/>
        <a:lstStyle/>
        <a:p>
          <a:endParaRPr lang="en-US"/>
        </a:p>
      </dgm:t>
    </dgm:pt>
    <dgm:pt modelId="{FF64A72E-54A7-43AF-9DFB-773E369CFDD8}" type="sibTrans" cxnId="{E3C69EDF-019D-4CB2-A51D-1E9D1E7CA83F}">
      <dgm:prSet/>
      <dgm:spPr/>
      <dgm:t>
        <a:bodyPr/>
        <a:lstStyle/>
        <a:p>
          <a:endParaRPr lang="en-US"/>
        </a:p>
      </dgm:t>
    </dgm:pt>
    <dgm:pt modelId="{E11456D6-6B5F-4869-9F58-8E2FACD138E9}">
      <dgm:prSet/>
      <dgm:spPr/>
      <dgm:t>
        <a:bodyPr/>
        <a:lstStyle/>
        <a:p>
          <a:r>
            <a:rPr lang="en-US"/>
            <a:t>Having an on/off toggle and a color toggle (2 PIR sensors)</a:t>
          </a:r>
        </a:p>
      </dgm:t>
    </dgm:pt>
    <dgm:pt modelId="{E781CC3C-6801-4DA9-943D-59251E9EB7E4}" type="parTrans" cxnId="{7674169C-D12D-4519-B4E7-4A255CA44A35}">
      <dgm:prSet/>
      <dgm:spPr/>
      <dgm:t>
        <a:bodyPr/>
        <a:lstStyle/>
        <a:p>
          <a:endParaRPr lang="en-US"/>
        </a:p>
      </dgm:t>
    </dgm:pt>
    <dgm:pt modelId="{58C39B85-78F2-4D16-8F83-F37B8D73706C}" type="sibTrans" cxnId="{7674169C-D12D-4519-B4E7-4A255CA44A35}">
      <dgm:prSet/>
      <dgm:spPr/>
      <dgm:t>
        <a:bodyPr/>
        <a:lstStyle/>
        <a:p>
          <a:endParaRPr lang="en-US"/>
        </a:p>
      </dgm:t>
    </dgm:pt>
    <dgm:pt modelId="{53B5B68E-C23C-4E98-AF82-6C53D3660BBB}" type="pres">
      <dgm:prSet presAssocID="{D77CB235-7D48-47D0-BB37-6EADA233A517}" presName="root" presStyleCnt="0">
        <dgm:presLayoutVars>
          <dgm:dir/>
          <dgm:resizeHandles val="exact"/>
        </dgm:presLayoutVars>
      </dgm:prSet>
      <dgm:spPr/>
    </dgm:pt>
    <dgm:pt modelId="{F0D69CDD-E2A0-4077-A2B9-3E06BBFFDD71}" type="pres">
      <dgm:prSet presAssocID="{296058A3-0715-4F31-B82D-B9DA0B68CC17}" presName="compNode" presStyleCnt="0"/>
      <dgm:spPr/>
    </dgm:pt>
    <dgm:pt modelId="{94D0BD33-AC2B-434C-ADEA-71314ED061E6}" type="pres">
      <dgm:prSet presAssocID="{296058A3-0715-4F31-B82D-B9DA0B68CC17}" presName="bgRect" presStyleLbl="bgShp" presStyleIdx="0" presStyleCnt="3"/>
      <dgm:spPr/>
    </dgm:pt>
    <dgm:pt modelId="{EAA13B67-5C22-45E5-82ED-54E807A26BA2}" type="pres">
      <dgm:prSet presAssocID="{296058A3-0715-4F31-B82D-B9DA0B68CC1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62025F5-FD0D-4B56-A3DD-0501DCD3CC38}" type="pres">
      <dgm:prSet presAssocID="{296058A3-0715-4F31-B82D-B9DA0B68CC17}" presName="spaceRect" presStyleCnt="0"/>
      <dgm:spPr/>
    </dgm:pt>
    <dgm:pt modelId="{1450B08E-BE42-4CA1-BB0D-180BCDD83D5F}" type="pres">
      <dgm:prSet presAssocID="{296058A3-0715-4F31-B82D-B9DA0B68CC17}" presName="parTx" presStyleLbl="revTx" presStyleIdx="0" presStyleCnt="3">
        <dgm:presLayoutVars>
          <dgm:chMax val="0"/>
          <dgm:chPref val="0"/>
        </dgm:presLayoutVars>
      </dgm:prSet>
      <dgm:spPr/>
    </dgm:pt>
    <dgm:pt modelId="{A2A4020B-35BF-410B-82B9-164B0A4A61D6}" type="pres">
      <dgm:prSet presAssocID="{F8F95AAB-04B2-4FDE-9DA2-9AAEDBAFE12F}" presName="sibTrans" presStyleCnt="0"/>
      <dgm:spPr/>
    </dgm:pt>
    <dgm:pt modelId="{522D246F-36F3-4EDB-8FF3-B31FDD6DE932}" type="pres">
      <dgm:prSet presAssocID="{DE4C681E-02B6-499B-A38E-F0128FC08496}" presName="compNode" presStyleCnt="0"/>
      <dgm:spPr/>
    </dgm:pt>
    <dgm:pt modelId="{1D7FB4C1-B4E4-46F4-A919-B20F8D923301}" type="pres">
      <dgm:prSet presAssocID="{DE4C681E-02B6-499B-A38E-F0128FC08496}" presName="bgRect" presStyleLbl="bgShp" presStyleIdx="1" presStyleCnt="3"/>
      <dgm:spPr/>
    </dgm:pt>
    <dgm:pt modelId="{7387EBFF-5049-4C6F-A6B9-8E753F52B404}" type="pres">
      <dgm:prSet presAssocID="{DE4C681E-02B6-499B-A38E-F0128FC0849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740E0D83-4F97-47DC-A806-EEDB559259FD}" type="pres">
      <dgm:prSet presAssocID="{DE4C681E-02B6-499B-A38E-F0128FC08496}" presName="spaceRect" presStyleCnt="0"/>
      <dgm:spPr/>
    </dgm:pt>
    <dgm:pt modelId="{FB9A8A6A-493E-472F-A62C-2875D8D37A5E}" type="pres">
      <dgm:prSet presAssocID="{DE4C681E-02B6-499B-A38E-F0128FC08496}" presName="parTx" presStyleLbl="revTx" presStyleIdx="1" presStyleCnt="3">
        <dgm:presLayoutVars>
          <dgm:chMax val="0"/>
          <dgm:chPref val="0"/>
        </dgm:presLayoutVars>
      </dgm:prSet>
      <dgm:spPr/>
    </dgm:pt>
    <dgm:pt modelId="{E5102CEF-5573-4517-B86B-12B3FB35D8E8}" type="pres">
      <dgm:prSet presAssocID="{FF64A72E-54A7-43AF-9DFB-773E369CFDD8}" presName="sibTrans" presStyleCnt="0"/>
      <dgm:spPr/>
    </dgm:pt>
    <dgm:pt modelId="{22C251F2-B1D9-4EF3-B08E-A415ABAE0473}" type="pres">
      <dgm:prSet presAssocID="{E11456D6-6B5F-4869-9F58-8E2FACD138E9}" presName="compNode" presStyleCnt="0"/>
      <dgm:spPr/>
    </dgm:pt>
    <dgm:pt modelId="{D94B7927-9419-4E67-803C-29972864FD3B}" type="pres">
      <dgm:prSet presAssocID="{E11456D6-6B5F-4869-9F58-8E2FACD138E9}" presName="bgRect" presStyleLbl="bgShp" presStyleIdx="2" presStyleCnt="3"/>
      <dgm:spPr/>
    </dgm:pt>
    <dgm:pt modelId="{3ADE7AB9-8389-4D24-80D6-C4E7FAAAC8B4}" type="pres">
      <dgm:prSet presAssocID="{E11456D6-6B5F-4869-9F58-8E2FACD138E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rsor"/>
        </a:ext>
      </dgm:extLst>
    </dgm:pt>
    <dgm:pt modelId="{4C15370B-781C-48D4-BA58-EF2A9FFC3D93}" type="pres">
      <dgm:prSet presAssocID="{E11456D6-6B5F-4869-9F58-8E2FACD138E9}" presName="spaceRect" presStyleCnt="0"/>
      <dgm:spPr/>
    </dgm:pt>
    <dgm:pt modelId="{067FA22F-1588-4777-A1DB-1977AE456E89}" type="pres">
      <dgm:prSet presAssocID="{E11456D6-6B5F-4869-9F58-8E2FACD138E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2A83302-A8DA-4701-AC0C-820DC85B2E91}" type="presOf" srcId="{DE4C681E-02B6-499B-A38E-F0128FC08496}" destId="{FB9A8A6A-493E-472F-A62C-2875D8D37A5E}" srcOrd="0" destOrd="0" presId="urn:microsoft.com/office/officeart/2018/2/layout/IconVerticalSolidList"/>
    <dgm:cxn modelId="{8BB10E66-DAA6-43F0-B7EF-C74891F1703D}" srcId="{D77CB235-7D48-47D0-BB37-6EADA233A517}" destId="{296058A3-0715-4F31-B82D-B9DA0B68CC17}" srcOrd="0" destOrd="0" parTransId="{7024CA26-00C1-4F8A-B4B6-433CDD03B1CD}" sibTransId="{F8F95AAB-04B2-4FDE-9DA2-9AAEDBAFE12F}"/>
    <dgm:cxn modelId="{BFC3D954-9EBD-40C1-9972-1EE490181134}" type="presOf" srcId="{296058A3-0715-4F31-B82D-B9DA0B68CC17}" destId="{1450B08E-BE42-4CA1-BB0D-180BCDD83D5F}" srcOrd="0" destOrd="0" presId="urn:microsoft.com/office/officeart/2018/2/layout/IconVerticalSolidList"/>
    <dgm:cxn modelId="{7674169C-D12D-4519-B4E7-4A255CA44A35}" srcId="{D77CB235-7D48-47D0-BB37-6EADA233A517}" destId="{E11456D6-6B5F-4869-9F58-8E2FACD138E9}" srcOrd="2" destOrd="0" parTransId="{E781CC3C-6801-4DA9-943D-59251E9EB7E4}" sibTransId="{58C39B85-78F2-4D16-8F83-F37B8D73706C}"/>
    <dgm:cxn modelId="{19E685B7-C3E0-448E-89BF-6EB0097F626B}" type="presOf" srcId="{E11456D6-6B5F-4869-9F58-8E2FACD138E9}" destId="{067FA22F-1588-4777-A1DB-1977AE456E89}" srcOrd="0" destOrd="0" presId="urn:microsoft.com/office/officeart/2018/2/layout/IconVerticalSolidList"/>
    <dgm:cxn modelId="{700930C5-2FC2-485D-A5AE-76687455C104}" type="presOf" srcId="{D77CB235-7D48-47D0-BB37-6EADA233A517}" destId="{53B5B68E-C23C-4E98-AF82-6C53D3660BBB}" srcOrd="0" destOrd="0" presId="urn:microsoft.com/office/officeart/2018/2/layout/IconVerticalSolidList"/>
    <dgm:cxn modelId="{E3C69EDF-019D-4CB2-A51D-1E9D1E7CA83F}" srcId="{D77CB235-7D48-47D0-BB37-6EADA233A517}" destId="{DE4C681E-02B6-499B-A38E-F0128FC08496}" srcOrd="1" destOrd="0" parTransId="{666BE3DE-1CD7-402A-9F04-D647A9B14B44}" sibTransId="{FF64A72E-54A7-43AF-9DFB-773E369CFDD8}"/>
    <dgm:cxn modelId="{96FA4563-92A7-4E4E-BE05-558C199F8351}" type="presParOf" srcId="{53B5B68E-C23C-4E98-AF82-6C53D3660BBB}" destId="{F0D69CDD-E2A0-4077-A2B9-3E06BBFFDD71}" srcOrd="0" destOrd="0" presId="urn:microsoft.com/office/officeart/2018/2/layout/IconVerticalSolidList"/>
    <dgm:cxn modelId="{6984B5D2-8EEA-4C04-93DA-AB5E40166733}" type="presParOf" srcId="{F0D69CDD-E2A0-4077-A2B9-3E06BBFFDD71}" destId="{94D0BD33-AC2B-434C-ADEA-71314ED061E6}" srcOrd="0" destOrd="0" presId="urn:microsoft.com/office/officeart/2018/2/layout/IconVerticalSolidList"/>
    <dgm:cxn modelId="{A970F835-F8D9-4353-BE9B-9D2650733EDA}" type="presParOf" srcId="{F0D69CDD-E2A0-4077-A2B9-3E06BBFFDD71}" destId="{EAA13B67-5C22-45E5-82ED-54E807A26BA2}" srcOrd="1" destOrd="0" presId="urn:microsoft.com/office/officeart/2018/2/layout/IconVerticalSolidList"/>
    <dgm:cxn modelId="{E465F04B-4544-4C48-A574-B7E0E6D3127F}" type="presParOf" srcId="{F0D69CDD-E2A0-4077-A2B9-3E06BBFFDD71}" destId="{C62025F5-FD0D-4B56-A3DD-0501DCD3CC38}" srcOrd="2" destOrd="0" presId="urn:microsoft.com/office/officeart/2018/2/layout/IconVerticalSolidList"/>
    <dgm:cxn modelId="{7D9C0CFF-9889-4284-8019-3C78316DD1C8}" type="presParOf" srcId="{F0D69CDD-E2A0-4077-A2B9-3E06BBFFDD71}" destId="{1450B08E-BE42-4CA1-BB0D-180BCDD83D5F}" srcOrd="3" destOrd="0" presId="urn:microsoft.com/office/officeart/2018/2/layout/IconVerticalSolidList"/>
    <dgm:cxn modelId="{94EFCFA3-9A7D-4441-B6D3-F0D9214763CC}" type="presParOf" srcId="{53B5B68E-C23C-4E98-AF82-6C53D3660BBB}" destId="{A2A4020B-35BF-410B-82B9-164B0A4A61D6}" srcOrd="1" destOrd="0" presId="urn:microsoft.com/office/officeart/2018/2/layout/IconVerticalSolidList"/>
    <dgm:cxn modelId="{FFCCDB4B-C27D-4455-8F21-26FC38D163F2}" type="presParOf" srcId="{53B5B68E-C23C-4E98-AF82-6C53D3660BBB}" destId="{522D246F-36F3-4EDB-8FF3-B31FDD6DE932}" srcOrd="2" destOrd="0" presId="urn:microsoft.com/office/officeart/2018/2/layout/IconVerticalSolidList"/>
    <dgm:cxn modelId="{2825A26F-A4D1-4B62-853C-FBBBE9FE3D36}" type="presParOf" srcId="{522D246F-36F3-4EDB-8FF3-B31FDD6DE932}" destId="{1D7FB4C1-B4E4-46F4-A919-B20F8D923301}" srcOrd="0" destOrd="0" presId="urn:microsoft.com/office/officeart/2018/2/layout/IconVerticalSolidList"/>
    <dgm:cxn modelId="{A67ECD5A-D131-480B-B50D-77F44DF0CA81}" type="presParOf" srcId="{522D246F-36F3-4EDB-8FF3-B31FDD6DE932}" destId="{7387EBFF-5049-4C6F-A6B9-8E753F52B404}" srcOrd="1" destOrd="0" presId="urn:microsoft.com/office/officeart/2018/2/layout/IconVerticalSolidList"/>
    <dgm:cxn modelId="{D3DE7F62-D99D-4A93-BEFB-3600CF03EE87}" type="presParOf" srcId="{522D246F-36F3-4EDB-8FF3-B31FDD6DE932}" destId="{740E0D83-4F97-47DC-A806-EEDB559259FD}" srcOrd="2" destOrd="0" presId="urn:microsoft.com/office/officeart/2018/2/layout/IconVerticalSolidList"/>
    <dgm:cxn modelId="{BCD16CE3-E3D4-4D50-BECA-3D27E015C6B8}" type="presParOf" srcId="{522D246F-36F3-4EDB-8FF3-B31FDD6DE932}" destId="{FB9A8A6A-493E-472F-A62C-2875D8D37A5E}" srcOrd="3" destOrd="0" presId="urn:microsoft.com/office/officeart/2018/2/layout/IconVerticalSolidList"/>
    <dgm:cxn modelId="{DA55D6ED-D2C1-4565-9E6A-698938C24EE6}" type="presParOf" srcId="{53B5B68E-C23C-4E98-AF82-6C53D3660BBB}" destId="{E5102CEF-5573-4517-B86B-12B3FB35D8E8}" srcOrd="3" destOrd="0" presId="urn:microsoft.com/office/officeart/2018/2/layout/IconVerticalSolidList"/>
    <dgm:cxn modelId="{3F2E16D3-A30E-4A86-BC18-68F5D0954C3F}" type="presParOf" srcId="{53B5B68E-C23C-4E98-AF82-6C53D3660BBB}" destId="{22C251F2-B1D9-4EF3-B08E-A415ABAE0473}" srcOrd="4" destOrd="0" presId="urn:microsoft.com/office/officeart/2018/2/layout/IconVerticalSolidList"/>
    <dgm:cxn modelId="{5D33B913-3E74-4822-BC2F-5213722239CD}" type="presParOf" srcId="{22C251F2-B1D9-4EF3-B08E-A415ABAE0473}" destId="{D94B7927-9419-4E67-803C-29972864FD3B}" srcOrd="0" destOrd="0" presId="urn:microsoft.com/office/officeart/2018/2/layout/IconVerticalSolidList"/>
    <dgm:cxn modelId="{65615722-7238-41E5-BBC1-CFBCF027ABAC}" type="presParOf" srcId="{22C251F2-B1D9-4EF3-B08E-A415ABAE0473}" destId="{3ADE7AB9-8389-4D24-80D6-C4E7FAAAC8B4}" srcOrd="1" destOrd="0" presId="urn:microsoft.com/office/officeart/2018/2/layout/IconVerticalSolidList"/>
    <dgm:cxn modelId="{BFFB81E6-36B0-4A68-85B9-D8F8BB12BDF0}" type="presParOf" srcId="{22C251F2-B1D9-4EF3-B08E-A415ABAE0473}" destId="{4C15370B-781C-48D4-BA58-EF2A9FFC3D93}" srcOrd="2" destOrd="0" presId="urn:microsoft.com/office/officeart/2018/2/layout/IconVerticalSolidList"/>
    <dgm:cxn modelId="{19835691-5717-4A7A-897A-E325B8C83FC8}" type="presParOf" srcId="{22C251F2-B1D9-4EF3-B08E-A415ABAE0473}" destId="{067FA22F-1588-4777-A1DB-1977AE456E8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FDAE81-3E18-4643-B601-3DCE9212A898}">
      <dsp:nvSpPr>
        <dsp:cNvPr id="0" name=""/>
        <dsp:cNvSpPr/>
      </dsp:nvSpPr>
      <dsp:spPr>
        <a:xfrm>
          <a:off x="973190" y="989816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2164C4-C0BB-4F53-BA2D-E7B9478BE3BA}">
      <dsp:nvSpPr>
        <dsp:cNvPr id="0" name=""/>
        <dsp:cNvSpPr/>
      </dsp:nvSpPr>
      <dsp:spPr>
        <a:xfrm>
          <a:off x="1242597" y="1259224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056B10-47E9-488E-9879-E588778D347C}">
      <dsp:nvSpPr>
        <dsp:cNvPr id="0" name=""/>
        <dsp:cNvSpPr/>
      </dsp:nvSpPr>
      <dsp:spPr>
        <a:xfrm>
          <a:off x="569079" y="2647707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Adjustable motion detection range/timeout</a:t>
          </a:r>
        </a:p>
      </dsp:txBody>
      <dsp:txXfrm>
        <a:off x="569079" y="2647707"/>
        <a:ext cx="2072362" cy="720000"/>
      </dsp:txXfrm>
    </dsp:sp>
    <dsp:sp modelId="{00B709A4-3BD1-44B7-A901-EC7851A59B6B}">
      <dsp:nvSpPr>
        <dsp:cNvPr id="0" name=""/>
        <dsp:cNvSpPr/>
      </dsp:nvSpPr>
      <dsp:spPr>
        <a:xfrm>
          <a:off x="3408216" y="989816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8674E4-740E-40E2-A86E-3F0FD600539A}">
      <dsp:nvSpPr>
        <dsp:cNvPr id="0" name=""/>
        <dsp:cNvSpPr/>
      </dsp:nvSpPr>
      <dsp:spPr>
        <a:xfrm>
          <a:off x="3677623" y="1259224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59E8F3-476A-409A-A28C-914525D05314}">
      <dsp:nvSpPr>
        <dsp:cNvPr id="0" name=""/>
        <dsp:cNvSpPr/>
      </dsp:nvSpPr>
      <dsp:spPr>
        <a:xfrm>
          <a:off x="3004105" y="2647707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Adjustable color</a:t>
          </a:r>
        </a:p>
      </dsp:txBody>
      <dsp:txXfrm>
        <a:off x="3004105" y="2647707"/>
        <a:ext cx="2072362" cy="720000"/>
      </dsp:txXfrm>
    </dsp:sp>
    <dsp:sp modelId="{30F6733F-5DAD-4AA6-9D49-B5D112024561}">
      <dsp:nvSpPr>
        <dsp:cNvPr id="0" name=""/>
        <dsp:cNvSpPr/>
      </dsp:nvSpPr>
      <dsp:spPr>
        <a:xfrm>
          <a:off x="5843242" y="989816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864AE2-91B6-41FD-967D-E53F71F1E12C}">
      <dsp:nvSpPr>
        <dsp:cNvPr id="0" name=""/>
        <dsp:cNvSpPr/>
      </dsp:nvSpPr>
      <dsp:spPr>
        <a:xfrm>
          <a:off x="6112649" y="1259224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824C16-EFB5-4110-AD34-686BA9C56389}">
      <dsp:nvSpPr>
        <dsp:cNvPr id="0" name=""/>
        <dsp:cNvSpPr/>
      </dsp:nvSpPr>
      <dsp:spPr>
        <a:xfrm>
          <a:off x="5439131" y="2647707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Easily invertible logic, i.e. light room = bright instead of light room = dark</a:t>
          </a:r>
        </a:p>
      </dsp:txBody>
      <dsp:txXfrm>
        <a:off x="5439131" y="2647707"/>
        <a:ext cx="2072362" cy="720000"/>
      </dsp:txXfrm>
    </dsp:sp>
    <dsp:sp modelId="{002F2610-C379-4EC6-B60B-0D9E84909D08}">
      <dsp:nvSpPr>
        <dsp:cNvPr id="0" name=""/>
        <dsp:cNvSpPr/>
      </dsp:nvSpPr>
      <dsp:spPr>
        <a:xfrm>
          <a:off x="8278268" y="989816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A6C298-210D-443B-A1A2-632FB9804B6A}">
      <dsp:nvSpPr>
        <dsp:cNvPr id="0" name=""/>
        <dsp:cNvSpPr/>
      </dsp:nvSpPr>
      <dsp:spPr>
        <a:xfrm>
          <a:off x="8547675" y="1259224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40E1EB-0BBF-4F0C-9E38-1A5E5E2F1BB3}">
      <dsp:nvSpPr>
        <dsp:cNvPr id="0" name=""/>
        <dsp:cNvSpPr/>
      </dsp:nvSpPr>
      <dsp:spPr>
        <a:xfrm>
          <a:off x="7874157" y="2647707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Simple setup and use</a:t>
          </a:r>
        </a:p>
      </dsp:txBody>
      <dsp:txXfrm>
        <a:off x="7874157" y="2647707"/>
        <a:ext cx="207236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CC23CA-4417-4D6E-B28B-0DF639272758}">
      <dsp:nvSpPr>
        <dsp:cNvPr id="0" name=""/>
        <dsp:cNvSpPr/>
      </dsp:nvSpPr>
      <dsp:spPr>
        <a:xfrm>
          <a:off x="0" y="531"/>
          <a:ext cx="10515600" cy="1244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63D203-EB70-4FE1-86A8-4AD665A48B4B}">
      <dsp:nvSpPr>
        <dsp:cNvPr id="0" name=""/>
        <dsp:cNvSpPr/>
      </dsp:nvSpPr>
      <dsp:spPr>
        <a:xfrm>
          <a:off x="376522" y="280590"/>
          <a:ext cx="684586" cy="684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0248D5-6EC4-4B06-8D18-F2D646E138E3}">
      <dsp:nvSpPr>
        <dsp:cNvPr id="0" name=""/>
        <dsp:cNvSpPr/>
      </dsp:nvSpPr>
      <dsp:spPr>
        <a:xfrm>
          <a:off x="1437631" y="531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The uno has a small amount of memory and each individual LED in the strip requires about 4 bytes of memory. </a:t>
          </a:r>
        </a:p>
      </dsp:txBody>
      <dsp:txXfrm>
        <a:off x="1437631" y="531"/>
        <a:ext cx="9077968" cy="1244702"/>
      </dsp:txXfrm>
    </dsp:sp>
    <dsp:sp modelId="{7A26577F-FA09-4286-94FF-BA61B3AF69C5}">
      <dsp:nvSpPr>
        <dsp:cNvPr id="0" name=""/>
        <dsp:cNvSpPr/>
      </dsp:nvSpPr>
      <dsp:spPr>
        <a:xfrm>
          <a:off x="0" y="1556410"/>
          <a:ext cx="10515600" cy="12447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C333ED-2453-454A-939F-0544F657E881}">
      <dsp:nvSpPr>
        <dsp:cNvPr id="0" name=""/>
        <dsp:cNvSpPr/>
      </dsp:nvSpPr>
      <dsp:spPr>
        <a:xfrm>
          <a:off x="376522" y="1836468"/>
          <a:ext cx="684586" cy="684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004F4F-1452-4D6A-907B-748861C9F856}">
      <dsp:nvSpPr>
        <dsp:cNvPr id="0" name=""/>
        <dsp:cNvSpPr/>
      </dsp:nvSpPr>
      <dsp:spPr>
        <a:xfrm>
          <a:off x="1437631" y="1556410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Due to the necessary size of tasks, this caused all the memory to be used when addressing only 3 LEDs in the strip. </a:t>
          </a:r>
        </a:p>
      </dsp:txBody>
      <dsp:txXfrm>
        <a:off x="1437631" y="1556410"/>
        <a:ext cx="9077968" cy="1244702"/>
      </dsp:txXfrm>
    </dsp:sp>
    <dsp:sp modelId="{A6CC4F94-A84B-453C-8E00-9A0491882039}">
      <dsp:nvSpPr>
        <dsp:cNvPr id="0" name=""/>
        <dsp:cNvSpPr/>
      </dsp:nvSpPr>
      <dsp:spPr>
        <a:xfrm>
          <a:off x="0" y="3112289"/>
          <a:ext cx="10515600" cy="12447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F551DB-CC03-41F3-9CF1-5974F5FD8510}">
      <dsp:nvSpPr>
        <dsp:cNvPr id="0" name=""/>
        <dsp:cNvSpPr/>
      </dsp:nvSpPr>
      <dsp:spPr>
        <a:xfrm>
          <a:off x="376522" y="3392347"/>
          <a:ext cx="684586" cy="684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6954E9-FC3B-498D-8B7B-F833489FB9B5}">
      <dsp:nvSpPr>
        <dsp:cNvPr id="0" name=""/>
        <dsp:cNvSpPr/>
      </dsp:nvSpPr>
      <dsp:spPr>
        <a:xfrm>
          <a:off x="1437631" y="3112289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Due to this, a board with more memory had to be used in order to allow for ~200 LEDs in the strip to be used with space to build on color toggling in the future	</a:t>
          </a:r>
        </a:p>
      </dsp:txBody>
      <dsp:txXfrm>
        <a:off x="1437631" y="3112289"/>
        <a:ext cx="9077968" cy="12447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A821A5-EB40-459F-A1EE-21D926421409}">
      <dsp:nvSpPr>
        <dsp:cNvPr id="0" name=""/>
        <dsp:cNvSpPr/>
      </dsp:nvSpPr>
      <dsp:spPr>
        <a:xfrm>
          <a:off x="0" y="78669"/>
          <a:ext cx="10515600" cy="9945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motion sensor has a short lockout period of around 3 seconds where it cannot read high after a high read. </a:t>
          </a:r>
        </a:p>
      </dsp:txBody>
      <dsp:txXfrm>
        <a:off x="48547" y="127216"/>
        <a:ext cx="10418506" cy="897406"/>
      </dsp:txXfrm>
    </dsp:sp>
    <dsp:sp modelId="{2F081D85-5D20-466F-A6AC-93D81ECB566E}">
      <dsp:nvSpPr>
        <dsp:cNvPr id="0" name=""/>
        <dsp:cNvSpPr/>
      </dsp:nvSpPr>
      <dsp:spPr>
        <a:xfrm>
          <a:off x="0" y="1145169"/>
          <a:ext cx="10515600" cy="994500"/>
        </a:xfrm>
        <a:prstGeom prst="roundRect">
          <a:avLst/>
        </a:prstGeom>
        <a:gradFill rotWithShape="0">
          <a:gsLst>
            <a:gs pos="0">
              <a:schemeClr val="accent5">
                <a:hueOff val="-4050717"/>
                <a:satOff val="-275"/>
                <a:lumOff val="65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050717"/>
                <a:satOff val="-275"/>
                <a:lumOff val="65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050717"/>
                <a:satOff val="-275"/>
                <a:lumOff val="65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This causes the motion input to not be quickly (less than a second) toggled back-to-back. </a:t>
          </a:r>
        </a:p>
      </dsp:txBody>
      <dsp:txXfrm>
        <a:off x="48547" y="1193716"/>
        <a:ext cx="10418506" cy="897406"/>
      </dsp:txXfrm>
    </dsp:sp>
    <dsp:sp modelId="{55773806-27A4-4E47-BBB0-5E6902A01B7E}">
      <dsp:nvSpPr>
        <dsp:cNvPr id="0" name=""/>
        <dsp:cNvSpPr/>
      </dsp:nvSpPr>
      <dsp:spPr>
        <a:xfrm>
          <a:off x="0" y="2211669"/>
          <a:ext cx="10515600" cy="994500"/>
        </a:xfrm>
        <a:prstGeom prst="roundRect">
          <a:avLst/>
        </a:prstGeom>
        <a:gradFill rotWithShape="0">
          <a:gsLst>
            <a:gs pos="0">
              <a:schemeClr val="accent5">
                <a:hueOff val="-8101434"/>
                <a:satOff val="-551"/>
                <a:lumOff val="13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8101434"/>
                <a:satOff val="-551"/>
                <a:lumOff val="13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8101434"/>
                <a:satOff val="-551"/>
                <a:lumOff val="13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This is acceptable as it is unlikely you would want to turn it on and off that frequently. </a:t>
          </a:r>
        </a:p>
      </dsp:txBody>
      <dsp:txXfrm>
        <a:off x="48547" y="2260216"/>
        <a:ext cx="10418506" cy="897406"/>
      </dsp:txXfrm>
    </dsp:sp>
    <dsp:sp modelId="{5A1DC7E4-5BF4-4D8A-AF58-AC6A1E1607C9}">
      <dsp:nvSpPr>
        <dsp:cNvPr id="0" name=""/>
        <dsp:cNvSpPr/>
      </dsp:nvSpPr>
      <dsp:spPr>
        <a:xfrm>
          <a:off x="0" y="3278169"/>
          <a:ext cx="10515600" cy="994500"/>
        </a:xfrm>
        <a:prstGeom prst="round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 hard 3s lockout was implemented in code to account for this, and has the side effect of preventing accidental toggles as the sensor is very sensitive</a:t>
          </a:r>
        </a:p>
      </dsp:txBody>
      <dsp:txXfrm>
        <a:off x="48547" y="3326716"/>
        <a:ext cx="10418506" cy="8974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738D8-50D5-4F4C-BAAC-A59B47E2132E}">
      <dsp:nvSpPr>
        <dsp:cNvPr id="0" name=""/>
        <dsp:cNvSpPr/>
      </dsp:nvSpPr>
      <dsp:spPr>
        <a:xfrm>
          <a:off x="671" y="121094"/>
          <a:ext cx="2357230" cy="20825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B8EFA13-7277-4008-9C0C-14B9ABAA864E}">
      <dsp:nvSpPr>
        <dsp:cNvPr id="0" name=""/>
        <dsp:cNvSpPr/>
      </dsp:nvSpPr>
      <dsp:spPr>
        <a:xfrm>
          <a:off x="262586" y="369913"/>
          <a:ext cx="2357230" cy="20825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Color toggling has begun to be implemented in the codebase.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We would like to expand the available color options to toggle through.</a:t>
          </a:r>
        </a:p>
      </dsp:txBody>
      <dsp:txXfrm>
        <a:off x="323582" y="430909"/>
        <a:ext cx="2235238" cy="1960578"/>
      </dsp:txXfrm>
    </dsp:sp>
    <dsp:sp modelId="{5AE78F97-A9A5-47AF-9CE6-50663399B57A}">
      <dsp:nvSpPr>
        <dsp:cNvPr id="0" name=""/>
        <dsp:cNvSpPr/>
      </dsp:nvSpPr>
      <dsp:spPr>
        <a:xfrm>
          <a:off x="2881731" y="121094"/>
          <a:ext cx="2357230" cy="20825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A89F331-3735-40EA-A25F-7B841C353E9F}">
      <dsp:nvSpPr>
        <dsp:cNvPr id="0" name=""/>
        <dsp:cNvSpPr/>
      </dsp:nvSpPr>
      <dsp:spPr>
        <a:xfrm>
          <a:off x="3143645" y="369913"/>
          <a:ext cx="2357230" cy="20825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Currently the strip is defaulted to red.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Within the color toggle prototype, the strip will rotate between red, blue, and purple.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 There is no option to turn strip off, however this could be added by having one of the “colors” in the rotation be black (off).</a:t>
          </a:r>
        </a:p>
      </dsp:txBody>
      <dsp:txXfrm>
        <a:off x="3204641" y="430909"/>
        <a:ext cx="2235238" cy="196057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6B2B11-7E88-4C49-B088-C0AD3F5095CD}">
      <dsp:nvSpPr>
        <dsp:cNvPr id="0" name=""/>
        <dsp:cNvSpPr/>
      </dsp:nvSpPr>
      <dsp:spPr>
        <a:xfrm>
          <a:off x="671" y="101433"/>
          <a:ext cx="2357230" cy="21218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7C96E7C-EC73-46BB-86C9-D0E824262214}">
      <dsp:nvSpPr>
        <dsp:cNvPr id="0" name=""/>
        <dsp:cNvSpPr/>
      </dsp:nvSpPr>
      <dsp:spPr>
        <a:xfrm>
          <a:off x="262586" y="350252"/>
          <a:ext cx="2357230" cy="21218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After that is implemented, we would look into a sensor that would allow for real time color selection.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This way you do not need to re-code a new color option. </a:t>
          </a:r>
        </a:p>
      </dsp:txBody>
      <dsp:txXfrm>
        <a:off x="324734" y="412400"/>
        <a:ext cx="2232934" cy="1997596"/>
      </dsp:txXfrm>
    </dsp:sp>
    <dsp:sp modelId="{7836E2EA-4B3C-41E8-B8FC-8DCDFCFEBA8B}">
      <dsp:nvSpPr>
        <dsp:cNvPr id="0" name=""/>
        <dsp:cNvSpPr/>
      </dsp:nvSpPr>
      <dsp:spPr>
        <a:xfrm>
          <a:off x="2881731" y="101433"/>
          <a:ext cx="2357230" cy="20825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047DABA-FF20-4B2F-BC35-D1C78132C26F}">
      <dsp:nvSpPr>
        <dsp:cNvPr id="0" name=""/>
        <dsp:cNvSpPr/>
      </dsp:nvSpPr>
      <dsp:spPr>
        <a:xfrm>
          <a:off x="3143645" y="350252"/>
          <a:ext cx="2357230" cy="20825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This would likely require a sensor with more precise I/O capabilities.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Though, the convenience of adjusting color without having to hard code it in would be fun to investigate.</a:t>
          </a:r>
        </a:p>
      </dsp:txBody>
      <dsp:txXfrm>
        <a:off x="3204641" y="411248"/>
        <a:ext cx="2235238" cy="19605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D0BD33-AC2B-434C-ADEA-71314ED061E6}">
      <dsp:nvSpPr>
        <dsp:cNvPr id="0" name=""/>
        <dsp:cNvSpPr/>
      </dsp:nvSpPr>
      <dsp:spPr>
        <a:xfrm>
          <a:off x="0" y="673"/>
          <a:ext cx="6364224" cy="15749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A13B67-5C22-45E5-82ED-54E807A26BA2}">
      <dsp:nvSpPr>
        <dsp:cNvPr id="0" name=""/>
        <dsp:cNvSpPr/>
      </dsp:nvSpPr>
      <dsp:spPr>
        <a:xfrm>
          <a:off x="476436" y="355047"/>
          <a:ext cx="866247" cy="8662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50B08E-BE42-4CA1-BB0D-180BCDD83D5F}">
      <dsp:nvSpPr>
        <dsp:cNvPr id="0" name=""/>
        <dsp:cNvSpPr/>
      </dsp:nvSpPr>
      <dsp:spPr>
        <a:xfrm>
          <a:off x="1819120" y="673"/>
          <a:ext cx="4545103" cy="157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687" tIns="166687" rIns="166687" bIns="16668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Additional features could include:</a:t>
          </a:r>
        </a:p>
      </dsp:txBody>
      <dsp:txXfrm>
        <a:off x="1819120" y="673"/>
        <a:ext cx="4545103" cy="1574995"/>
      </dsp:txXfrm>
    </dsp:sp>
    <dsp:sp modelId="{1D7FB4C1-B4E4-46F4-A919-B20F8D923301}">
      <dsp:nvSpPr>
        <dsp:cNvPr id="0" name=""/>
        <dsp:cNvSpPr/>
      </dsp:nvSpPr>
      <dsp:spPr>
        <a:xfrm>
          <a:off x="0" y="1969418"/>
          <a:ext cx="6364224" cy="15749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87EBFF-5049-4C6F-A6B9-8E753F52B404}">
      <dsp:nvSpPr>
        <dsp:cNvPr id="0" name=""/>
        <dsp:cNvSpPr/>
      </dsp:nvSpPr>
      <dsp:spPr>
        <a:xfrm>
          <a:off x="476436" y="2323792"/>
          <a:ext cx="866247" cy="8662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9A8A6A-493E-472F-A62C-2875D8D37A5E}">
      <dsp:nvSpPr>
        <dsp:cNvPr id="0" name=""/>
        <dsp:cNvSpPr/>
      </dsp:nvSpPr>
      <dsp:spPr>
        <a:xfrm>
          <a:off x="1819120" y="1969418"/>
          <a:ext cx="4545103" cy="157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687" tIns="166687" rIns="166687" bIns="16668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 color change along with brightness change dependent on the room brightness </a:t>
          </a:r>
        </a:p>
      </dsp:txBody>
      <dsp:txXfrm>
        <a:off x="1819120" y="1969418"/>
        <a:ext cx="4545103" cy="1574995"/>
      </dsp:txXfrm>
    </dsp:sp>
    <dsp:sp modelId="{D94B7927-9419-4E67-803C-29972864FD3B}">
      <dsp:nvSpPr>
        <dsp:cNvPr id="0" name=""/>
        <dsp:cNvSpPr/>
      </dsp:nvSpPr>
      <dsp:spPr>
        <a:xfrm>
          <a:off x="0" y="3938162"/>
          <a:ext cx="6364224" cy="15749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DE7AB9-8389-4D24-80D6-C4E7FAAAC8B4}">
      <dsp:nvSpPr>
        <dsp:cNvPr id="0" name=""/>
        <dsp:cNvSpPr/>
      </dsp:nvSpPr>
      <dsp:spPr>
        <a:xfrm>
          <a:off x="476436" y="4292537"/>
          <a:ext cx="866247" cy="8662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7FA22F-1588-4777-A1DB-1977AE456E89}">
      <dsp:nvSpPr>
        <dsp:cNvPr id="0" name=""/>
        <dsp:cNvSpPr/>
      </dsp:nvSpPr>
      <dsp:spPr>
        <a:xfrm>
          <a:off x="1819120" y="3938162"/>
          <a:ext cx="4545103" cy="157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687" tIns="166687" rIns="166687" bIns="16668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Having an on/off toggle and a color toggle (2 PIR sensors)</a:t>
          </a:r>
        </a:p>
      </dsp:txBody>
      <dsp:txXfrm>
        <a:off x="1819120" y="3938162"/>
        <a:ext cx="4545103" cy="15749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1BEDF-27AF-1751-C732-D7A690A761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9F44B0-4012-A486-2342-4443971586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3CC6D-6B74-1133-172C-9C92C5B5F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36B57-6219-42EF-95D6-D8EB75DF5FA3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F5345-EF2E-B572-04F5-373F624A7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F67A1-941A-5206-1C12-25A6D6A15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80BE7-7A82-40BD-8FD5-FBEE0699ED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34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6B0C6-2373-8C37-352A-FB67804A0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EDA709-355E-3C98-C18C-D60BDF1487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C1BCC-2FB7-78F8-EFE9-63318F302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36B57-6219-42EF-95D6-D8EB75DF5FA3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AECA5-DEE4-B887-3BB7-FD06D4D28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E9DCA-88FC-50DB-6D55-F2FE6D84C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80BE7-7A82-40BD-8FD5-FBEE0699ED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951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F14665-7EA5-9A2B-A4C0-E038BF8344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F94CF7-E2E3-BA1D-7C60-888266D53F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3B239-6383-E30A-2153-448E240F6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36B57-6219-42EF-95D6-D8EB75DF5FA3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14E69-6660-31BF-B633-9DB1C01FA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88541-7A38-9FE4-AD05-D2DC3C572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80BE7-7A82-40BD-8FD5-FBEE0699ED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12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EF870-2CCF-989F-7F8F-B04F61A6E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00C68-4824-9024-6CE2-CF9205268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DA996-59E1-1AC1-DBE2-0C18C171F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36B57-6219-42EF-95D6-D8EB75DF5FA3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3813B-4EFF-F56D-BFF7-81A567BA9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AF0EC-61FD-AC38-793E-211281347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80BE7-7A82-40BD-8FD5-FBEE0699ED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9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87B90-527C-8F5B-E211-92BDBABFD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5F7482-381C-332F-E2D7-566C6C1C7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9BD6E-BB56-2BC7-E489-5EA42352A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36B57-6219-42EF-95D6-D8EB75DF5FA3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04A2E-50CE-D673-7762-D8B986412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EA6C4-A34C-0935-8FA1-95CB97E0D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80BE7-7A82-40BD-8FD5-FBEE0699ED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476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1BA81-41E4-052F-7A9C-8DA14704F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F34D2-A7F2-DDAF-77F0-81AA39170D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35D255-DB6C-25AF-C74E-5EFDC96E34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7E843B-012E-FF12-B817-3C561582C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36B57-6219-42EF-95D6-D8EB75DF5FA3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F6C0B9-0EA9-734A-AF74-84BA0614A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D27DC6-DB9F-FA6F-690E-F3E00EB1F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80BE7-7A82-40BD-8FD5-FBEE0699ED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302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A3FEA-434B-D591-C587-EE4D5622D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170459-B680-2401-F3EF-ECC24B254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3772AB-3F9A-8FEB-21FC-0DD49299DD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0DAE8B-20D2-ED6E-380E-CF5B5D7477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037948-CE35-ED33-ECCC-01AF334EA2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550631-0CF8-C873-D71A-F70C4B0AA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36B57-6219-42EF-95D6-D8EB75DF5FA3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C557DA-B447-31C7-154B-54298CA2A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3064DE-FFE6-6670-4922-4A370C5BF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80BE7-7A82-40BD-8FD5-FBEE0699ED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145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4896F-365F-732A-06E9-9440D4F20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5A6D3F-2A0B-CB29-F97A-5311E4C9E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36B57-6219-42EF-95D6-D8EB75DF5FA3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01DF3D-8C10-154B-7FB1-0EE829C4A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3B1057-73C5-B240-D211-6542037AA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80BE7-7A82-40BD-8FD5-FBEE0699ED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02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607380-8FA0-2DCC-78BB-1512BE617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36B57-6219-42EF-95D6-D8EB75DF5FA3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FE0434-772F-A167-3A8A-E7A3C6D83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05F3F-A415-A53A-B71D-E4F321E40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80BE7-7A82-40BD-8FD5-FBEE0699ED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277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30646-6626-1155-8CD5-17813BB63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3C625-C742-1D1D-2B05-6D94E19A6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E7AAFD-1265-050D-4BD4-A910E9CD4A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8E6F28-341C-4A6D-0B9D-69E48A723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36B57-6219-42EF-95D6-D8EB75DF5FA3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9DB60B-70A7-CB39-8502-E7C793F25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50C8FD-B57F-FBDF-F2A1-837F4D51A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80BE7-7A82-40BD-8FD5-FBEE0699ED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066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6058F-0D8A-FE9A-3E28-4B737DB95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F11990-8F09-0EF0-F89D-B0C9F9E204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75BAC8-F6AC-6CFC-4C9C-C9E468DCDC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5C0C95-4CC7-CC2F-7477-020F7D756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36B57-6219-42EF-95D6-D8EB75DF5FA3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33AD5-F364-7F1D-B0D8-420CD1A1B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F48153-23C4-B4C6-3BD0-E89218987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80BE7-7A82-40BD-8FD5-FBEE0699ED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489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1BA4AE-7AD0-A267-B381-B7B1058EC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48A3F6-51CE-200C-0939-AB520FAB1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88839-D6D8-C87D-42D1-BF28FBBCC4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F36B57-6219-42EF-95D6-D8EB75DF5FA3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05856-2F9D-3E21-F136-EBFED7574F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101A0-DD76-6FCA-1AAB-FDF97E3B38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980BE7-7A82-40BD-8FD5-FBEE0699ED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352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Swirling White Lights">
            <a:extLst>
              <a:ext uri="{FF2B5EF4-FFF2-40B4-BE49-F238E27FC236}">
                <a16:creationId xmlns:a16="http://schemas.microsoft.com/office/drawing/2014/main" id="{F1D55939-19CF-C82C-FAB1-46EE6E6FC1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9A869E-C911-500A-5134-65866E34A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Adaptive LED Strip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948A96-A9C0-7E7D-030C-2245CA82D3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Aidan Cioppa , Michael Percival</a:t>
            </a:r>
          </a:p>
        </p:txBody>
      </p:sp>
    </p:spTree>
    <p:extLst>
      <p:ext uri="{BB962C8B-B14F-4D97-AF65-F5344CB8AC3E}">
        <p14:creationId xmlns:p14="http://schemas.microsoft.com/office/powerpoint/2010/main" val="111268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6D5324-4610-0751-6D5A-4FD72DE46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/>
              <a:t>What is an Adaptive LED Strip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62BCC-9B72-F3AC-D503-1DB044D02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/>
              <a:t>Brightness of LED adapts to the light level of the room it is in</a:t>
            </a:r>
          </a:p>
          <a:p>
            <a:r>
              <a:rPr lang="en-US" sz="2200"/>
              <a:t>On/off toggleable with motion sensors</a:t>
            </a:r>
          </a:p>
          <a:p>
            <a:r>
              <a:rPr lang="en-US" sz="2200"/>
              <a:t>Color adjustable with minor code tweaks</a:t>
            </a:r>
          </a:p>
          <a:p>
            <a:endParaRPr lang="en-US" sz="2200"/>
          </a:p>
          <a:p>
            <a:pPr marL="0" indent="0">
              <a:buNone/>
            </a:pPr>
            <a:endParaRPr lang="en-US" sz="2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093723-8D13-7694-C828-5430B16CA7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530" r="-1" b="2696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52670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FB1E84-F3CA-A6B3-2A7C-E863919E0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Features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0851D28-F11C-9C38-456A-A12A5FFB5F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9587253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4775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0639C4-E996-EC28-0627-26AC6228E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Difficulties – Insufficient Memory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BA9ECC84-9FFC-CDE9-4087-6CE684C6CA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0234492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6345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C1A830-550E-C9EA-6FEA-7AD35F1D2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BC29F8-09AB-C744-6C6F-2087AA9F10E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3103" r="909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FDB8BA-178D-EEE2-7F08-D07779F32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Difficulties – Motion Sensor Lockout 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B837737-94D6-DEEB-ABD3-72F72AF863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55916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45566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20E96B-CFB3-6E6F-63D4-C36D7FA0C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Slide Background Fill">
            <a:extLst>
              <a:ext uri="{FF2B5EF4-FFF2-40B4-BE49-F238E27FC236}">
                <a16:creationId xmlns:a16="http://schemas.microsoft.com/office/drawing/2014/main" id="{03AF1C04-3FEF-41BD-BB84-2F263765B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DD5E267-EB6F-47DF-ABEF-2C1BED44D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12" name="Color Cover">
              <a:extLst>
                <a:ext uri="{FF2B5EF4-FFF2-40B4-BE49-F238E27FC236}">
                  <a16:creationId xmlns:a16="http://schemas.microsoft.com/office/drawing/2014/main" id="{4BA86AA3-0623-4268-861E-ADA01A7C07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lor Cover">
              <a:extLst>
                <a:ext uri="{FF2B5EF4-FFF2-40B4-BE49-F238E27FC236}">
                  <a16:creationId xmlns:a16="http://schemas.microsoft.com/office/drawing/2014/main" id="{72692EF2-4C1F-4ED7-9C00-6CF92783E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828D02-A05D-412B-9F20-B68E970B9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A1A8E50E-11DE-480E-A93B-F503760BC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D2E2EE99-89A4-435B-B61A-3C8B5B2B2D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ACEB040-AE05-0962-B83A-236DB1D584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196" r="32958" b="-1"/>
          <a:stretch>
            <a:fillRect/>
          </a:stretch>
        </p:blipFill>
        <p:spPr>
          <a:xfrm>
            <a:off x="7373028" y="819015"/>
            <a:ext cx="3179931" cy="519665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13B015-6B6C-9299-C72A-FA19FDA24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5" y="819015"/>
            <a:ext cx="5501548" cy="2353362"/>
          </a:xfrm>
        </p:spPr>
        <p:txBody>
          <a:bodyPr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Future improvements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D5ED4C-414B-63C2-178D-DC54237D79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9330044"/>
              </p:ext>
            </p:extLst>
          </p:nvPr>
        </p:nvGraphicFramePr>
        <p:xfrm>
          <a:off x="1014985" y="3442089"/>
          <a:ext cx="5501548" cy="25735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67889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Slide Background Fill">
            <a:extLst>
              <a:ext uri="{FF2B5EF4-FFF2-40B4-BE49-F238E27FC236}">
                <a16:creationId xmlns:a16="http://schemas.microsoft.com/office/drawing/2014/main" id="{03AF1C04-3FEF-41BD-BB84-2F263765B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DD5E267-EB6F-47DF-ABEF-2C1BED44D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21" name="Color Cover">
              <a:extLst>
                <a:ext uri="{FF2B5EF4-FFF2-40B4-BE49-F238E27FC236}">
                  <a16:creationId xmlns:a16="http://schemas.microsoft.com/office/drawing/2014/main" id="{4BA86AA3-0623-4268-861E-ADA01A7C07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Color Cover">
              <a:extLst>
                <a:ext uri="{FF2B5EF4-FFF2-40B4-BE49-F238E27FC236}">
                  <a16:creationId xmlns:a16="http://schemas.microsoft.com/office/drawing/2014/main" id="{72692EF2-4C1F-4ED7-9C00-6CF92783E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828D02-A05D-412B-9F20-B68E970B9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25" name="Color">
              <a:extLst>
                <a:ext uri="{FF2B5EF4-FFF2-40B4-BE49-F238E27FC236}">
                  <a16:creationId xmlns:a16="http://schemas.microsoft.com/office/drawing/2014/main" id="{A1A8E50E-11DE-480E-A93B-F503760BC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Color">
              <a:extLst>
                <a:ext uri="{FF2B5EF4-FFF2-40B4-BE49-F238E27FC236}">
                  <a16:creationId xmlns:a16="http://schemas.microsoft.com/office/drawing/2014/main" id="{D2E2EE99-89A4-435B-B61A-3C8B5B2B2D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52BCDFA-415D-E3EF-0358-40C89B6822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732" r="14697" b="-2"/>
          <a:stretch>
            <a:fillRect/>
          </a:stretch>
        </p:blipFill>
        <p:spPr>
          <a:xfrm>
            <a:off x="6677026" y="846222"/>
            <a:ext cx="4571936" cy="5142239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37C8DCE-DFBF-72C5-A09A-80A58E280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5" y="819015"/>
            <a:ext cx="5501548" cy="2353362"/>
          </a:xfrm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Future improvements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13992413-E103-1767-6A35-8FC197D656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4432220"/>
              </p:ext>
            </p:extLst>
          </p:nvPr>
        </p:nvGraphicFramePr>
        <p:xfrm>
          <a:off x="1014985" y="3442089"/>
          <a:ext cx="5501548" cy="25735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401559F-DE00-CE4A-2A79-B8A78F84949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6196" r="32958" b="-1"/>
          <a:stretch>
            <a:fillRect/>
          </a:stretch>
        </p:blipFill>
        <p:spPr>
          <a:xfrm>
            <a:off x="6671127" y="819015"/>
            <a:ext cx="4579362" cy="519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88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846559-8E24-2CFC-5457-ECD49B779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C7384D-D86E-7BDC-EC9F-C7D38F088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sz="4000"/>
              <a:t>Future improvements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0DD449C-01B4-4475-7372-015D151630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4160355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1617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439</Words>
  <Application>Microsoft Office PowerPoint</Application>
  <PresentationFormat>Widescreen</PresentationFormat>
  <Paragraphs>35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Office Theme</vt:lpstr>
      <vt:lpstr>Adaptive LED Strip</vt:lpstr>
      <vt:lpstr>What is an Adaptive LED Strip</vt:lpstr>
      <vt:lpstr>Features</vt:lpstr>
      <vt:lpstr>Difficulties – Insufficient Memory </vt:lpstr>
      <vt:lpstr>Difficulties – Motion Sensor Lockout </vt:lpstr>
      <vt:lpstr>Future improvements</vt:lpstr>
      <vt:lpstr>Future improvements</vt:lpstr>
      <vt:lpstr>Future 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Aidan Cioppa</dc:creator>
  <cp:lastModifiedBy>Michael Percival</cp:lastModifiedBy>
  <cp:revision>2</cp:revision>
  <dcterms:created xsi:type="dcterms:W3CDTF">2025-12-02T18:11:01Z</dcterms:created>
  <dcterms:modified xsi:type="dcterms:W3CDTF">2025-12-03T03:43:15Z</dcterms:modified>
</cp:coreProperties>
</file>